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9070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884294" y="3283701"/>
            <a:ext cx="5375275" cy="0"/>
          </a:xfrm>
          <a:custGeom>
            <a:avLst/>
            <a:gdLst/>
            <a:ahLst/>
            <a:cxnLst/>
            <a:rect l="l" t="t" r="r" b="b"/>
            <a:pathLst>
              <a:path w="5375275">
                <a:moveTo>
                  <a:pt x="0" y="0"/>
                </a:moveTo>
                <a:lnTo>
                  <a:pt x="5375147" y="0"/>
                </a:lnTo>
              </a:path>
            </a:pathLst>
          </a:custGeom>
          <a:ln w="51561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871854" y="2389455"/>
            <a:ext cx="5400290" cy="1042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0" b="0" i="0">
                <a:solidFill>
                  <a:schemeClr val="tx1"/>
                </a:solidFill>
                <a:latin typeface="Monotype Corsiva"/>
                <a:cs typeface="Monotype Corsiv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27832" y="1677845"/>
            <a:ext cx="3615690" cy="3561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5940" y="263929"/>
            <a:ext cx="8072119" cy="1229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97350"/>
            <a:ext cx="8072119" cy="4236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omic Sans MS"/>
                <a:cs typeface="Comic Sans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6088" y="1340988"/>
            <a:ext cx="2271395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7685" algn="l"/>
              </a:tabLst>
            </a:pP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5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3200" b="1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Cou</a:t>
            </a:r>
            <a:r>
              <a:rPr sz="32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3200" b="1" spc="-30" dirty="0">
                <a:solidFill>
                  <a:srgbClr val="4F80BC"/>
                </a:solidFill>
                <a:latin typeface="Calibri"/>
                <a:cs typeface="Calibri"/>
              </a:rPr>
              <a:t>t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able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6944" y="2003167"/>
            <a:ext cx="6283960" cy="3709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9150">
              <a:lnSpc>
                <a:spcPct val="100000"/>
              </a:lnSpc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b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ou</a:t>
            </a:r>
            <a:r>
              <a:rPr sz="2400" spc="-30" dirty="0">
                <a:latin typeface="Calibri"/>
                <a:cs typeface="Calibri"/>
              </a:rPr>
              <a:t>n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ed.</a:t>
            </a:r>
            <a:endParaRPr sz="2400">
              <a:latin typeface="Calibri"/>
              <a:cs typeface="Calibri"/>
            </a:endParaRPr>
          </a:p>
          <a:p>
            <a:pPr marL="422275">
              <a:lnSpc>
                <a:spcPct val="100000"/>
              </a:lnSpc>
              <a:spcBef>
                <a:spcPts val="7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1915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Calibri"/>
                <a:cs typeface="Calibri"/>
              </a:rPr>
              <a:t>cl</a:t>
            </a:r>
            <a:r>
              <a:rPr sz="2400" spc="-5" dirty="0">
                <a:latin typeface="Calibri"/>
                <a:cs typeface="Calibri"/>
              </a:rPr>
              <a:t>ock</a:t>
            </a:r>
            <a:r>
              <a:rPr sz="2400" spc="-45" dirty="0">
                <a:latin typeface="Calibri"/>
                <a:cs typeface="Calibri"/>
              </a:rPr>
              <a:t>/</a:t>
            </a:r>
            <a:r>
              <a:rPr sz="2400" dirty="0">
                <a:latin typeface="Calibri"/>
                <a:cs typeface="Calibri"/>
              </a:rPr>
              <a:t>cl</a:t>
            </a:r>
            <a:r>
              <a:rPr sz="2400" spc="-20" dirty="0">
                <a:latin typeface="Calibri"/>
                <a:cs typeface="Calibri"/>
              </a:rPr>
              <a:t>oc</a:t>
            </a:r>
            <a:r>
              <a:rPr sz="2400" spc="-35" dirty="0">
                <a:latin typeface="Calibri"/>
                <a:cs typeface="Calibri"/>
              </a:rPr>
              <a:t>k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10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pen</a:t>
            </a:r>
            <a:r>
              <a:rPr sz="2400" spc="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il</a:t>
            </a:r>
            <a:r>
              <a:rPr sz="2400" spc="-5" dirty="0">
                <a:latin typeface="Calibri"/>
                <a:cs typeface="Calibri"/>
              </a:rPr>
              <a:t>/</a:t>
            </a:r>
            <a:r>
              <a:rPr sz="2400" b="1" spc="-10" dirty="0">
                <a:latin typeface="Calibri"/>
                <a:cs typeface="Calibri"/>
              </a:rPr>
              <a:t>pencil</a:t>
            </a:r>
            <a:r>
              <a:rPr sz="2400" b="1" spc="-1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</a:t>
            </a:r>
            <a:r>
              <a:rPr sz="2400" spc="-20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vi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5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ain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20"/>
              </a:spcBef>
              <a:tabLst>
                <a:tab pos="525780" algn="l"/>
              </a:tabLst>
            </a:pP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6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3200" b="1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Uncou</a:t>
            </a:r>
            <a:r>
              <a:rPr sz="3200" b="1" spc="-35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3200" b="1" spc="-30" dirty="0">
                <a:solidFill>
                  <a:srgbClr val="4F80BC"/>
                </a:solidFill>
                <a:latin typeface="Calibri"/>
                <a:cs typeface="Calibri"/>
              </a:rPr>
              <a:t>t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able</a:t>
            </a:r>
            <a:endParaRPr sz="3200">
              <a:latin typeface="Calibri"/>
              <a:cs typeface="Calibri"/>
            </a:endParaRPr>
          </a:p>
          <a:p>
            <a:pPr marL="819150">
              <a:lnSpc>
                <a:spcPct val="100000"/>
              </a:lnSpc>
              <a:spcBef>
                <a:spcPts val="1565"/>
              </a:spcBef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annot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b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ou</a:t>
            </a:r>
            <a:r>
              <a:rPr sz="2400" spc="-30" dirty="0">
                <a:latin typeface="Calibri"/>
                <a:cs typeface="Calibri"/>
              </a:rPr>
              <a:t>n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ed.</a:t>
            </a:r>
            <a:endParaRPr sz="2400">
              <a:latin typeface="Calibri"/>
              <a:cs typeface="Calibri"/>
            </a:endParaRPr>
          </a:p>
          <a:p>
            <a:pPr marL="819150">
              <a:lnSpc>
                <a:spcPct val="100000"/>
              </a:lnSpc>
              <a:spcBef>
                <a:spcPts val="7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am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p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l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es:</a:t>
            </a:r>
            <a:endParaRPr sz="2400">
              <a:latin typeface="Calibri"/>
              <a:cs typeface="Calibri"/>
            </a:endParaRPr>
          </a:p>
          <a:p>
            <a:pPr marL="819150">
              <a:lnSpc>
                <a:spcPct val="100000"/>
              </a:lnSpc>
              <a:spcBef>
                <a:spcPts val="575"/>
              </a:spcBef>
            </a:pPr>
            <a:r>
              <a:rPr sz="2400" dirty="0">
                <a:latin typeface="Calibri"/>
                <a:cs typeface="Calibri"/>
              </a:rPr>
              <a:t>mil</a:t>
            </a:r>
            <a:r>
              <a:rPr sz="2400" spc="-10" dirty="0">
                <a:latin typeface="Calibri"/>
                <a:cs typeface="Calibri"/>
              </a:rPr>
              <a:t>k,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Calibri"/>
                <a:cs typeface="Calibri"/>
              </a:rPr>
              <a:t>ric</a:t>
            </a:r>
            <a:r>
              <a:rPr sz="2400" b="1" spc="5" dirty="0">
                <a:latin typeface="Calibri"/>
                <a:cs typeface="Calibri"/>
              </a:rPr>
              <a:t>e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sn</a:t>
            </a:r>
            <a:r>
              <a:rPr sz="2400" spc="-25" dirty="0">
                <a:latin typeface="Calibri"/>
                <a:cs typeface="Calibri"/>
              </a:rPr>
              <a:t>o</a:t>
            </a:r>
            <a:r>
              <a:rPr sz="2400" spc="-225" dirty="0">
                <a:latin typeface="Calibri"/>
                <a:cs typeface="Calibri"/>
              </a:rPr>
              <a:t>w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6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ai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w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210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Calibri"/>
                <a:cs typeface="Calibri"/>
              </a:rPr>
              <a:t>f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d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mus</a:t>
            </a:r>
            <a:r>
              <a:rPr sz="2400" spc="-5" dirty="0">
                <a:latin typeface="Calibri"/>
                <a:cs typeface="Calibri"/>
              </a:rPr>
              <a:t>i</a:t>
            </a:r>
            <a:r>
              <a:rPr sz="2400" spc="-15" dirty="0">
                <a:latin typeface="Calibri"/>
                <a:cs typeface="Calibri"/>
              </a:rPr>
              <a:t>c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95926" y="6565038"/>
            <a:ext cx="10083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609588" y="3198876"/>
            <a:ext cx="1819655" cy="20604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011923" y="2642616"/>
            <a:ext cx="1389887" cy="15544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27164" y="1129284"/>
            <a:ext cx="1359535" cy="1524000"/>
          </a:xfrm>
          <a:custGeom>
            <a:avLst/>
            <a:gdLst/>
            <a:ahLst/>
            <a:cxnLst/>
            <a:rect l="l" t="t" r="r" b="b"/>
            <a:pathLst>
              <a:path w="1359534" h="1524000">
                <a:moveTo>
                  <a:pt x="1242578" y="0"/>
                </a:moveTo>
                <a:lnTo>
                  <a:pt x="116686" y="0"/>
                </a:lnTo>
                <a:lnTo>
                  <a:pt x="74518" y="7905"/>
                </a:lnTo>
                <a:lnTo>
                  <a:pt x="39196" y="29542"/>
                </a:lnTo>
                <a:lnTo>
                  <a:pt x="13674" y="61956"/>
                </a:lnTo>
                <a:lnTo>
                  <a:pt x="909" y="102191"/>
                </a:lnTo>
                <a:lnTo>
                  <a:pt x="0" y="1407313"/>
                </a:lnTo>
                <a:lnTo>
                  <a:pt x="926" y="1421947"/>
                </a:lnTo>
                <a:lnTo>
                  <a:pt x="13737" y="1462161"/>
                </a:lnTo>
                <a:lnTo>
                  <a:pt x="39295" y="1494546"/>
                </a:lnTo>
                <a:lnTo>
                  <a:pt x="74644" y="1516143"/>
                </a:lnTo>
                <a:lnTo>
                  <a:pt x="116829" y="1523999"/>
                </a:lnTo>
                <a:lnTo>
                  <a:pt x="1242721" y="1523999"/>
                </a:lnTo>
                <a:lnTo>
                  <a:pt x="1284889" y="1516094"/>
                </a:lnTo>
                <a:lnTo>
                  <a:pt x="1320211" y="1494457"/>
                </a:lnTo>
                <a:lnTo>
                  <a:pt x="1345733" y="1462043"/>
                </a:lnTo>
                <a:lnTo>
                  <a:pt x="1358498" y="1421808"/>
                </a:lnTo>
                <a:lnTo>
                  <a:pt x="1359407" y="116686"/>
                </a:lnTo>
                <a:lnTo>
                  <a:pt x="1358481" y="102052"/>
                </a:lnTo>
                <a:lnTo>
                  <a:pt x="1345670" y="61837"/>
                </a:lnTo>
                <a:lnTo>
                  <a:pt x="1320112" y="29453"/>
                </a:lnTo>
                <a:lnTo>
                  <a:pt x="1284763" y="7856"/>
                </a:lnTo>
                <a:lnTo>
                  <a:pt x="1242578" y="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027164" y="1129284"/>
            <a:ext cx="1359407" cy="15239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3896" y="1264788"/>
            <a:ext cx="2392680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0065" algn="l"/>
              </a:tabLst>
            </a:pPr>
            <a:r>
              <a:rPr sz="2400" b="1" spc="-10" dirty="0">
                <a:solidFill>
                  <a:srgbClr val="4F80BC"/>
                </a:solidFill>
                <a:latin typeface="Calibri"/>
                <a:cs typeface="Calibri"/>
              </a:rPr>
              <a:t>7.</a:t>
            </a:r>
            <a:r>
              <a:rPr sz="2400" b="1" spc="-10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Comp</a:t>
            </a:r>
            <a:r>
              <a:rPr sz="3200" b="1" spc="10" dirty="0">
                <a:solidFill>
                  <a:srgbClr val="4F80BC"/>
                </a:solidFill>
                <a:latin typeface="Calibri"/>
                <a:cs typeface="Calibri"/>
              </a:rPr>
              <a:t>o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und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468" y="1805961"/>
            <a:ext cx="6997065" cy="3537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7244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T</a:t>
            </a:r>
            <a:r>
              <a:rPr sz="2400" spc="-10" dirty="0">
                <a:latin typeface="Calibri"/>
                <a:cs typeface="Calibri"/>
              </a:rPr>
              <a:t>h</a:t>
            </a:r>
            <a:r>
              <a:rPr sz="2400" dirty="0">
                <a:latin typeface="Calibri"/>
                <a:cs typeface="Calibri"/>
              </a:rPr>
              <a:t>ese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made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u</a:t>
            </a:r>
            <a:r>
              <a:rPr sz="2400" dirty="0">
                <a:latin typeface="Calibri"/>
                <a:cs typeface="Calibri"/>
              </a:rPr>
              <a:t>p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30" dirty="0">
                <a:latin typeface="Calibri"/>
                <a:cs typeface="Calibri"/>
              </a:rPr>
              <a:t>w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r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mo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sma</a:t>
            </a:r>
            <a:r>
              <a:rPr sz="2400" dirty="0">
                <a:latin typeface="Calibri"/>
                <a:cs typeface="Calibri"/>
              </a:rPr>
              <a:t>ller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Calibri"/>
                <a:cs typeface="Calibri"/>
              </a:rPr>
              <a:t>w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ds.</a:t>
            </a:r>
            <a:endParaRPr sz="2400">
              <a:latin typeface="Calibri"/>
              <a:cs typeface="Calibri"/>
            </a:endParaRPr>
          </a:p>
          <a:p>
            <a:pPr marL="421005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17244">
              <a:lnSpc>
                <a:spcPct val="100000"/>
              </a:lnSpc>
              <a:spcBef>
                <a:spcPts val="575"/>
              </a:spcBef>
            </a:pP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Calibri"/>
                <a:cs typeface="Calibri"/>
              </a:rPr>
              <a:t>y</a:t>
            </a:r>
            <a:r>
              <a:rPr sz="2400" spc="-10" dirty="0">
                <a:latin typeface="Calibri"/>
                <a:cs typeface="Calibri"/>
              </a:rPr>
              <a:t>eglasses,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25" dirty="0">
                <a:latin typeface="Calibri"/>
                <a:cs typeface="Calibri"/>
              </a:rPr>
              <a:t>e</a:t>
            </a:r>
            <a:r>
              <a:rPr sz="2400" spc="-20" dirty="0">
                <a:latin typeface="Calibri"/>
                <a:cs typeface="Calibri"/>
              </a:rPr>
              <a:t>w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90" dirty="0">
                <a:latin typeface="Calibri"/>
                <a:cs typeface="Calibri"/>
              </a:rPr>
              <a:t>Y</a:t>
            </a:r>
            <a:r>
              <a:rPr sz="2400" spc="-20" dirty="0">
                <a:latin typeface="Calibri"/>
                <a:cs typeface="Calibri"/>
              </a:rPr>
              <a:t>ork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su</a:t>
            </a:r>
            <a:r>
              <a:rPr sz="2400" b="1" spc="-35" dirty="0">
                <a:latin typeface="Calibri"/>
                <a:cs typeface="Calibri"/>
              </a:rPr>
              <a:t>n</a:t>
            </a:r>
            <a:r>
              <a:rPr sz="2400" b="1" spc="-15" dirty="0">
                <a:latin typeface="Calibri"/>
                <a:cs typeface="Calibri"/>
              </a:rPr>
              <a:t>flo</a:t>
            </a:r>
            <a:r>
              <a:rPr sz="2400" b="1" spc="-45" dirty="0">
                <a:latin typeface="Calibri"/>
                <a:cs typeface="Calibri"/>
              </a:rPr>
              <a:t>w</a:t>
            </a:r>
            <a:r>
              <a:rPr sz="2400" b="1" spc="-5" dirty="0">
                <a:latin typeface="Calibri"/>
                <a:cs typeface="Calibri"/>
              </a:rPr>
              <a:t>er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20"/>
              </a:spcBef>
              <a:tabLst>
                <a:tab pos="452755" algn="l"/>
              </a:tabLst>
            </a:pPr>
            <a:r>
              <a:rPr sz="2400" b="1" spc="-10" dirty="0">
                <a:solidFill>
                  <a:srgbClr val="4F80BC"/>
                </a:solidFill>
                <a:latin typeface="Calibri"/>
                <a:cs typeface="Calibri"/>
              </a:rPr>
              <a:t>8.</a:t>
            </a:r>
            <a:r>
              <a:rPr sz="2400" b="1" spc="-10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3200" b="1" spc="5" dirty="0">
                <a:solidFill>
                  <a:srgbClr val="4F80BC"/>
                </a:solidFill>
                <a:latin typeface="Calibri"/>
                <a:cs typeface="Calibri"/>
              </a:rPr>
              <a:t>l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lecti</a:t>
            </a:r>
            <a:r>
              <a:rPr sz="3200" b="1" spc="-20" dirty="0">
                <a:solidFill>
                  <a:srgbClr val="4F80BC"/>
                </a:solidFill>
                <a:latin typeface="Calibri"/>
                <a:cs typeface="Calibri"/>
              </a:rPr>
              <a:t>v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3200" b="1" spc="-95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3200" b="1" spc="5" dirty="0">
                <a:solidFill>
                  <a:srgbClr val="4F80BC"/>
                </a:solidFill>
                <a:latin typeface="Calibri"/>
                <a:cs typeface="Calibri"/>
              </a:rPr>
              <a:t>o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uns</a:t>
            </a:r>
            <a:endParaRPr sz="3200">
              <a:latin typeface="Calibri"/>
              <a:cs typeface="Calibri"/>
            </a:endParaRPr>
          </a:p>
          <a:p>
            <a:pPr marL="817244">
              <a:lnSpc>
                <a:spcPct val="100000"/>
              </a:lnSpc>
              <a:spcBef>
                <a:spcPts val="620"/>
              </a:spcBef>
            </a:pPr>
            <a:r>
              <a:rPr sz="2400" spc="-5" dirty="0">
                <a:latin typeface="Calibri"/>
                <a:cs typeface="Calibri"/>
              </a:rPr>
              <a:t>Th</a:t>
            </a:r>
            <a:r>
              <a:rPr sz="2400" spc="-15" dirty="0">
                <a:latin typeface="Calibri"/>
                <a:cs typeface="Calibri"/>
              </a:rPr>
              <a:t>ey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spc="-35" dirty="0">
                <a:latin typeface="Calibri"/>
                <a:cs typeface="Calibri"/>
              </a:rPr>
              <a:t>e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spc="-15" dirty="0">
                <a:latin typeface="Calibri"/>
                <a:cs typeface="Calibri"/>
              </a:rPr>
              <a:t>er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g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ou</a:t>
            </a:r>
            <a:r>
              <a:rPr sz="2400" dirty="0">
                <a:latin typeface="Calibri"/>
                <a:cs typeface="Calibri"/>
              </a:rPr>
              <a:t>p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f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5" dirty="0">
                <a:latin typeface="Calibri"/>
                <a:cs typeface="Calibri"/>
              </a:rPr>
              <a:t>ng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who</a:t>
            </a:r>
            <a:r>
              <a:rPr sz="2400" spc="-5" dirty="0">
                <a:latin typeface="Calibri"/>
                <a:cs typeface="Calibri"/>
              </a:rPr>
              <a:t>l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421005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5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amples:</a:t>
            </a:r>
            <a:endParaRPr sz="2400">
              <a:latin typeface="Calibri"/>
              <a:cs typeface="Calibri"/>
            </a:endParaRPr>
          </a:p>
          <a:p>
            <a:pPr marL="817244">
              <a:lnSpc>
                <a:spcPct val="100000"/>
              </a:lnSpc>
              <a:spcBef>
                <a:spcPts val="580"/>
              </a:spcBef>
            </a:pPr>
            <a:r>
              <a:rPr sz="2400" spc="-5" dirty="0">
                <a:latin typeface="Calibri"/>
                <a:cs typeface="Calibri"/>
              </a:rPr>
              <a:t>bunch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aud</a:t>
            </a:r>
            <a:r>
              <a:rPr sz="2400" spc="-5" dirty="0">
                <a:latin typeface="Calibri"/>
                <a:cs typeface="Calibri"/>
              </a:rPr>
              <a:t>i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spc="-20" dirty="0">
                <a:latin typeface="Calibri"/>
                <a:cs typeface="Calibri"/>
              </a:rPr>
              <a:t>nc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f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20" dirty="0">
                <a:latin typeface="Calibri"/>
                <a:cs typeface="Calibri"/>
              </a:rPr>
              <a:t>ock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Calibri"/>
                <a:cs typeface="Calibri"/>
              </a:rPr>
              <a:t>t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spc="5" dirty="0">
                <a:latin typeface="Calibri"/>
                <a:cs typeface="Calibri"/>
              </a:rPr>
              <a:t>am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g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oup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Calibri"/>
                <a:cs typeface="Calibri"/>
              </a:rPr>
              <a:t>f</a:t>
            </a:r>
            <a:r>
              <a:rPr sz="2400" dirty="0">
                <a:latin typeface="Calibri"/>
                <a:cs typeface="Calibri"/>
              </a:rPr>
              <a:t>amil</a:t>
            </a:r>
            <a:r>
              <a:rPr sz="2400" spc="-15" dirty="0">
                <a:latin typeface="Calibri"/>
                <a:cs typeface="Calibri"/>
              </a:rPr>
              <a:t>y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95926" y="6565038"/>
            <a:ext cx="10083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879335" y="4037076"/>
            <a:ext cx="1679448" cy="212293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890004" y="1972055"/>
            <a:ext cx="1751076" cy="161086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6944" y="1264788"/>
            <a:ext cx="1835150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52755" algn="l"/>
              </a:tabLst>
            </a:pPr>
            <a:r>
              <a:rPr sz="2400" b="1" spc="-10" dirty="0">
                <a:solidFill>
                  <a:srgbClr val="4F80BC"/>
                </a:solidFill>
                <a:latin typeface="Calibri"/>
                <a:cs typeface="Calibri"/>
              </a:rPr>
              <a:t>9.</a:t>
            </a:r>
            <a:r>
              <a:rPr sz="2400" b="1" spc="-10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spc="-10" dirty="0">
                <a:solidFill>
                  <a:srgbClr val="4F80BC"/>
                </a:solidFill>
                <a:latin typeface="Calibri"/>
                <a:cs typeface="Calibri"/>
              </a:rPr>
              <a:t>Singu</a:t>
            </a:r>
            <a:r>
              <a:rPr sz="3200" b="1" spc="5" dirty="0">
                <a:solidFill>
                  <a:srgbClr val="4F80BC"/>
                </a:solidFill>
                <a:latin typeface="Calibri"/>
                <a:cs typeface="Calibri"/>
              </a:rPr>
              <a:t>l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ar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88468" y="1805961"/>
            <a:ext cx="7376159" cy="3903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17244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T</a:t>
            </a:r>
            <a:r>
              <a:rPr sz="2400" spc="-10" dirty="0">
                <a:latin typeface="Calibri"/>
                <a:cs typeface="Calibri"/>
              </a:rPr>
              <a:t>h</a:t>
            </a:r>
            <a:r>
              <a:rPr sz="2400" dirty="0">
                <a:latin typeface="Calibri"/>
                <a:cs typeface="Calibri"/>
              </a:rPr>
              <a:t>ese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spc="-20" dirty="0">
                <a:latin typeface="Calibri"/>
                <a:cs typeface="Calibri"/>
              </a:rPr>
              <a:t>e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dirty="0">
                <a:latin typeface="Calibri"/>
                <a:cs typeface="Calibri"/>
              </a:rPr>
              <a:t>er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3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dirty="0">
                <a:latin typeface="Calibri"/>
                <a:cs typeface="Calibri"/>
              </a:rPr>
              <a:t>lace,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spc="15" dirty="0">
                <a:latin typeface="Calibri"/>
                <a:cs typeface="Calibri"/>
              </a:rPr>
              <a:t>g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r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5" dirty="0">
                <a:latin typeface="Calibri"/>
                <a:cs typeface="Calibri"/>
              </a:rPr>
              <a:t>dea.</a:t>
            </a:r>
            <a:endParaRPr sz="2400">
              <a:latin typeface="Calibri"/>
              <a:cs typeface="Calibri"/>
            </a:endParaRPr>
          </a:p>
          <a:p>
            <a:pPr marL="421005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17244">
              <a:lnSpc>
                <a:spcPct val="100000"/>
              </a:lnSpc>
              <a:spcBef>
                <a:spcPts val="575"/>
              </a:spcBef>
            </a:pP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sh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20" dirty="0">
                <a:latin typeface="Calibri"/>
                <a:cs typeface="Calibri"/>
              </a:rPr>
              <a:t>p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he</a:t>
            </a:r>
            <a:r>
              <a:rPr sz="2400" b="1" spc="-30" dirty="0">
                <a:latin typeface="Calibri"/>
                <a:cs typeface="Calibri"/>
              </a:rPr>
              <a:t>r</a:t>
            </a:r>
            <a:r>
              <a:rPr sz="2400" b="1" spc="-10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mon</a:t>
            </a:r>
            <a:r>
              <a:rPr sz="2400" spc="-80" dirty="0">
                <a:latin typeface="Calibri"/>
                <a:cs typeface="Calibri"/>
              </a:rPr>
              <a:t>k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190" dirty="0">
                <a:latin typeface="Calibri"/>
                <a:cs typeface="Calibri"/>
              </a:rPr>
              <a:t>y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ba</a:t>
            </a:r>
            <a:r>
              <a:rPr sz="2400" spc="-10" dirty="0">
                <a:latin typeface="Calibri"/>
                <a:cs typeface="Calibri"/>
              </a:rPr>
              <a:t>b</a:t>
            </a:r>
            <a:r>
              <a:rPr sz="2400" spc="-15" dirty="0">
                <a:latin typeface="Calibri"/>
                <a:cs typeface="Calibri"/>
              </a:rPr>
              <a:t>y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400" b="1" spc="-20" dirty="0">
                <a:solidFill>
                  <a:srgbClr val="4F80BC"/>
                </a:solidFill>
                <a:latin typeface="Calibri"/>
                <a:cs typeface="Calibri"/>
              </a:rPr>
              <a:t>10</a:t>
            </a:r>
            <a:r>
              <a:rPr sz="2400" b="1" spc="-10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2400" b="1" spc="-7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Plu</a:t>
            </a:r>
            <a:r>
              <a:rPr sz="3200" b="1" spc="-65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al</a:t>
            </a:r>
            <a:endParaRPr sz="3200">
              <a:latin typeface="Calibri"/>
              <a:cs typeface="Calibri"/>
            </a:endParaRPr>
          </a:p>
          <a:p>
            <a:pPr marL="817244" marR="5080">
              <a:lnSpc>
                <a:spcPct val="100000"/>
              </a:lnSpc>
              <a:spcBef>
                <a:spcPts val="620"/>
              </a:spcBef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spc="-35" dirty="0">
                <a:latin typeface="Calibri"/>
                <a:cs typeface="Calibri"/>
              </a:rPr>
              <a:t>e</a:t>
            </a:r>
            <a:r>
              <a:rPr sz="2400" spc="-65" dirty="0">
                <a:latin typeface="Calibri"/>
                <a:cs typeface="Calibri"/>
              </a:rPr>
              <a:t>f</a:t>
            </a:r>
            <a:r>
              <a:rPr sz="2400" spc="-15" dirty="0">
                <a:latin typeface="Calibri"/>
                <a:cs typeface="Calibri"/>
              </a:rPr>
              <a:t>er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Calibri"/>
                <a:cs typeface="Calibri"/>
              </a:rPr>
              <a:t>t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mo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than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pe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15" dirty="0">
                <a:latin typeface="Calibri"/>
                <a:cs typeface="Calibri"/>
              </a:rPr>
              <a:t>ac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spc="15" dirty="0">
                <a:latin typeface="Calibri"/>
                <a:cs typeface="Calibri"/>
              </a:rPr>
              <a:t>g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20" dirty="0">
                <a:latin typeface="Calibri"/>
                <a:cs typeface="Calibri"/>
              </a:rPr>
              <a:t>de</a:t>
            </a:r>
            <a:r>
              <a:rPr sz="2400" spc="-10" dirty="0">
                <a:latin typeface="Calibri"/>
                <a:cs typeface="Calibri"/>
              </a:rPr>
              <a:t>a</a:t>
            </a:r>
            <a:r>
              <a:rPr sz="2400" dirty="0">
                <a:latin typeface="Calibri"/>
                <a:cs typeface="Calibri"/>
              </a:rPr>
              <a:t>.</a:t>
            </a:r>
            <a:endParaRPr sz="2400">
              <a:latin typeface="Calibri"/>
              <a:cs typeface="Calibri"/>
            </a:endParaRPr>
          </a:p>
          <a:p>
            <a:pPr marL="421005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17244">
              <a:lnSpc>
                <a:spcPct val="100000"/>
              </a:lnSpc>
              <a:spcBef>
                <a:spcPts val="575"/>
              </a:spcBef>
            </a:pP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sh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20" dirty="0">
                <a:latin typeface="Calibri"/>
                <a:cs typeface="Calibri"/>
              </a:rPr>
              <a:t>p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he</a:t>
            </a:r>
            <a:r>
              <a:rPr sz="2400" b="1" spc="-25" dirty="0">
                <a:latin typeface="Calibri"/>
                <a:cs typeface="Calibri"/>
              </a:rPr>
              <a:t>r</a:t>
            </a:r>
            <a:r>
              <a:rPr sz="2400" b="1" spc="-10" dirty="0">
                <a:latin typeface="Calibri"/>
                <a:cs typeface="Calibri"/>
              </a:rPr>
              <a:t>o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spc="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mon</a:t>
            </a:r>
            <a:r>
              <a:rPr sz="2400" spc="-80" dirty="0">
                <a:latin typeface="Calibri"/>
                <a:cs typeface="Calibri"/>
              </a:rPr>
              <a:t>k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Calibri"/>
                <a:cs typeface="Calibri"/>
              </a:rPr>
              <a:t>y</a:t>
            </a:r>
            <a:r>
              <a:rPr sz="2400" spc="-1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bab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s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95926" y="6574790"/>
            <a:ext cx="10083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743700" y="3960876"/>
            <a:ext cx="1868424" cy="21686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04076" y="1370075"/>
            <a:ext cx="1755648" cy="19720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6944" y="1417188"/>
            <a:ext cx="3277235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4F80BC"/>
                </a:solidFill>
                <a:latin typeface="Calibri"/>
                <a:cs typeface="Calibri"/>
              </a:rPr>
              <a:t>11</a:t>
            </a:r>
            <a:r>
              <a:rPr sz="2400" b="1" spc="-10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2400" b="1" spc="-7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spc="-50" dirty="0">
                <a:solidFill>
                  <a:srgbClr val="4F80BC"/>
                </a:solidFill>
                <a:latin typeface="Calibri"/>
                <a:cs typeface="Calibri"/>
              </a:rPr>
              <a:t>P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o</a:t>
            </a:r>
            <a:r>
              <a:rPr sz="3200" b="1" spc="10" dirty="0">
                <a:solidFill>
                  <a:srgbClr val="4F80BC"/>
                </a:solidFill>
                <a:latin typeface="Calibri"/>
                <a:cs typeface="Calibri"/>
              </a:rPr>
              <a:t>s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se</a:t>
            </a:r>
            <a:r>
              <a:rPr sz="3200" b="1" spc="10" dirty="0">
                <a:solidFill>
                  <a:srgbClr val="4F80BC"/>
                </a:solidFill>
                <a:latin typeface="Calibri"/>
                <a:cs typeface="Calibri"/>
              </a:rPr>
              <a:t>s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si</a:t>
            </a:r>
            <a:r>
              <a:rPr sz="3200" b="1" spc="-30" dirty="0">
                <a:solidFill>
                  <a:srgbClr val="4F80BC"/>
                </a:solidFill>
                <a:latin typeface="Calibri"/>
                <a:cs typeface="Calibri"/>
              </a:rPr>
              <a:t>v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3200" b="1" spc="-11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3200" b="1" spc="5" dirty="0">
                <a:solidFill>
                  <a:srgbClr val="4F80BC"/>
                </a:solidFill>
                <a:latin typeface="Calibri"/>
                <a:cs typeface="Calibri"/>
              </a:rPr>
              <a:t>o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un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6900" y="1958971"/>
            <a:ext cx="5729605" cy="11830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08940">
              <a:lnSpc>
                <a:spcPct val="100000"/>
              </a:lnSpc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sh</a:t>
            </a:r>
            <a:r>
              <a:rPr sz="2400" spc="-25" dirty="0">
                <a:latin typeface="Calibri"/>
                <a:cs typeface="Calibri"/>
              </a:rPr>
              <a:t>o</a:t>
            </a:r>
            <a:r>
              <a:rPr sz="2400" spc="-20" dirty="0">
                <a:latin typeface="Calibri"/>
                <a:cs typeface="Calibri"/>
              </a:rPr>
              <a:t>w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o</a:t>
            </a:r>
            <a:r>
              <a:rPr sz="2400" spc="-15" dirty="0">
                <a:latin typeface="Calibri"/>
                <a:cs typeface="Calibri"/>
              </a:rPr>
              <a:t>wne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5" dirty="0">
                <a:latin typeface="Calibri"/>
                <a:cs typeface="Calibri"/>
              </a:rPr>
              <a:t>sh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5" dirty="0">
                <a:latin typeface="Calibri"/>
                <a:cs typeface="Calibri"/>
              </a:rPr>
              <a:t>p.</a:t>
            </a:r>
            <a:endParaRPr sz="24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408940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Calibri"/>
                <a:cs typeface="Calibri"/>
              </a:rPr>
              <a:t>Dad'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210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Calibri"/>
                <a:cs typeface="Calibri"/>
              </a:rPr>
              <a:t>s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25" dirty="0">
                <a:latin typeface="Calibri"/>
                <a:cs typeface="Calibri"/>
              </a:rPr>
              <a:t>u</a:t>
            </a:r>
            <a:r>
              <a:rPr sz="2400" b="1" spc="-15" dirty="0">
                <a:latin typeface="Calibri"/>
                <a:cs typeface="Calibri"/>
              </a:rPr>
              <a:t>de</a:t>
            </a:r>
            <a:r>
              <a:rPr sz="2400" b="1" spc="-45" dirty="0">
                <a:latin typeface="Calibri"/>
                <a:cs typeface="Calibri"/>
              </a:rPr>
              <a:t>n</a:t>
            </a:r>
            <a:r>
              <a:rPr sz="2400" b="1" dirty="0">
                <a:latin typeface="Calibri"/>
                <a:cs typeface="Calibri"/>
              </a:rPr>
              <a:t>t's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boo</a:t>
            </a:r>
            <a:r>
              <a:rPr sz="2400" b="1" spc="-35" dirty="0">
                <a:latin typeface="Calibri"/>
                <a:cs typeface="Calibri"/>
              </a:rPr>
              <a:t>k</a:t>
            </a:r>
            <a:r>
              <a:rPr sz="2400" b="1" spc="-10" dirty="0">
                <a:latin typeface="Calibri"/>
                <a:cs typeface="Calibri"/>
              </a:rPr>
              <a:t>s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and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Ali</a:t>
            </a:r>
            <a:r>
              <a:rPr sz="2400" spc="-10" dirty="0">
                <a:latin typeface="Calibri"/>
                <a:cs typeface="Calibri"/>
              </a:rPr>
              <a:t>'s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h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62000" y="3108960"/>
            <a:ext cx="3127248" cy="34320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9811" y="461481"/>
            <a:ext cx="5248275" cy="1369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">
              <a:lnSpc>
                <a:spcPct val="100000"/>
              </a:lnSpc>
            </a:pPr>
            <a:r>
              <a:rPr sz="4900" spc="-35" dirty="0">
                <a:latin typeface="Arial"/>
                <a:cs typeface="Arial"/>
              </a:rPr>
              <a:t>Rule</a:t>
            </a:r>
            <a:r>
              <a:rPr sz="4900" spc="-25" dirty="0">
                <a:latin typeface="Arial"/>
                <a:cs typeface="Arial"/>
              </a:rPr>
              <a:t>s</a:t>
            </a:r>
            <a:r>
              <a:rPr sz="4900" spc="140" dirty="0">
                <a:latin typeface="Times New Roman"/>
                <a:cs typeface="Times New Roman"/>
              </a:rPr>
              <a:t> </a:t>
            </a:r>
            <a:r>
              <a:rPr sz="4900" spc="-20" dirty="0">
                <a:latin typeface="Arial"/>
                <a:cs typeface="Arial"/>
              </a:rPr>
              <a:t>for</a:t>
            </a:r>
            <a:r>
              <a:rPr sz="4900" spc="140" dirty="0">
                <a:latin typeface="Times New Roman"/>
                <a:cs typeface="Times New Roman"/>
              </a:rPr>
              <a:t> </a:t>
            </a:r>
            <a:r>
              <a:rPr sz="4900" spc="-25" dirty="0">
                <a:latin typeface="Arial"/>
                <a:cs typeface="Arial"/>
              </a:rPr>
              <a:t>changing</a:t>
            </a:r>
            <a:endParaRPr sz="4900">
              <a:latin typeface="Arial"/>
              <a:cs typeface="Arial"/>
            </a:endParaRPr>
          </a:p>
          <a:p>
            <a:pPr marL="12700">
              <a:lnSpc>
                <a:spcPts val="5830"/>
              </a:lnSpc>
            </a:pPr>
            <a:r>
              <a:rPr sz="4900" spc="-25" dirty="0">
                <a:latin typeface="Arial"/>
                <a:cs typeface="Arial"/>
              </a:rPr>
              <a:t>singu</a:t>
            </a:r>
            <a:r>
              <a:rPr sz="4900" spc="-10" dirty="0">
                <a:latin typeface="Arial"/>
                <a:cs typeface="Arial"/>
              </a:rPr>
              <a:t>l</a:t>
            </a:r>
            <a:r>
              <a:rPr sz="4900" spc="-35" dirty="0">
                <a:latin typeface="Arial"/>
                <a:cs typeface="Arial"/>
              </a:rPr>
              <a:t>a</a:t>
            </a:r>
            <a:r>
              <a:rPr sz="4900" spc="-20" dirty="0">
                <a:latin typeface="Arial"/>
                <a:cs typeface="Arial"/>
              </a:rPr>
              <a:t>r</a:t>
            </a:r>
            <a:r>
              <a:rPr sz="4900" spc="135" dirty="0">
                <a:latin typeface="Times New Roman"/>
                <a:cs typeface="Times New Roman"/>
              </a:rPr>
              <a:t> </a:t>
            </a:r>
            <a:r>
              <a:rPr sz="4900" spc="-35" dirty="0">
                <a:latin typeface="Arial"/>
                <a:cs typeface="Arial"/>
              </a:rPr>
              <a:t>no</a:t>
            </a:r>
            <a:r>
              <a:rPr sz="4900" spc="-25" dirty="0">
                <a:latin typeface="Arial"/>
                <a:cs typeface="Arial"/>
              </a:rPr>
              <a:t>u</a:t>
            </a:r>
            <a:r>
              <a:rPr sz="4900" spc="-35" dirty="0">
                <a:latin typeface="Arial"/>
                <a:cs typeface="Arial"/>
              </a:rPr>
              <a:t>n</a:t>
            </a:r>
            <a:r>
              <a:rPr sz="4900" spc="-25" dirty="0">
                <a:latin typeface="Arial"/>
                <a:cs typeface="Arial"/>
              </a:rPr>
              <a:t>s</a:t>
            </a:r>
            <a:r>
              <a:rPr sz="4900" spc="135" dirty="0">
                <a:latin typeface="Times New Roman"/>
                <a:cs typeface="Times New Roman"/>
              </a:rPr>
              <a:t> </a:t>
            </a:r>
            <a:r>
              <a:rPr sz="4900" spc="-20" dirty="0">
                <a:latin typeface="Arial"/>
                <a:cs typeface="Arial"/>
              </a:rPr>
              <a:t>i</a:t>
            </a:r>
            <a:r>
              <a:rPr sz="4900" spc="-25" dirty="0">
                <a:latin typeface="Arial"/>
                <a:cs typeface="Arial"/>
              </a:rPr>
              <a:t>nto</a:t>
            </a:r>
            <a:endParaRPr sz="4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207260" y="1955383"/>
            <a:ext cx="3687445" cy="2148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900" spc="-5" dirty="0">
                <a:latin typeface="Arial"/>
                <a:cs typeface="Arial"/>
              </a:rPr>
              <a:t>plura</a:t>
            </a:r>
            <a:r>
              <a:rPr sz="4900" dirty="0">
                <a:latin typeface="Arial"/>
                <a:cs typeface="Arial"/>
              </a:rPr>
              <a:t>l</a:t>
            </a:r>
            <a:r>
              <a:rPr sz="4900" spc="155" dirty="0">
                <a:latin typeface="Times New Roman"/>
                <a:cs typeface="Times New Roman"/>
              </a:rPr>
              <a:t> </a:t>
            </a:r>
            <a:r>
              <a:rPr sz="4900" spc="-35" dirty="0">
                <a:latin typeface="Arial"/>
                <a:cs typeface="Arial"/>
              </a:rPr>
              <a:t>nouns</a:t>
            </a:r>
            <a:endParaRPr sz="4900">
              <a:latin typeface="Arial"/>
              <a:cs typeface="Arial"/>
            </a:endParaRPr>
          </a:p>
          <a:p>
            <a:pPr marL="1113155" marR="5080" indent="-635" algn="ctr">
              <a:lnSpc>
                <a:spcPct val="100299"/>
              </a:lnSpc>
              <a:spcBef>
                <a:spcPts val="1964"/>
              </a:spcBef>
            </a:pPr>
            <a:r>
              <a:rPr sz="3000" spc="-20" dirty="0">
                <a:solidFill>
                  <a:srgbClr val="888888"/>
                </a:solidFill>
                <a:latin typeface="Calibri"/>
                <a:cs typeface="Calibri"/>
              </a:rPr>
              <a:t>P</a:t>
            </a:r>
            <a:r>
              <a:rPr sz="3000" spc="-60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3000" spc="-15" dirty="0">
                <a:solidFill>
                  <a:srgbClr val="888888"/>
                </a:solidFill>
                <a:latin typeface="Calibri"/>
                <a:cs typeface="Calibri"/>
              </a:rPr>
              <a:t>ese</a:t>
            </a:r>
            <a:r>
              <a:rPr sz="3000" spc="-60" dirty="0">
                <a:solidFill>
                  <a:srgbClr val="888888"/>
                </a:solidFill>
                <a:latin typeface="Calibri"/>
                <a:cs typeface="Calibri"/>
              </a:rPr>
              <a:t>n</a:t>
            </a:r>
            <a:r>
              <a:rPr sz="3000" spc="-45" dirty="0">
                <a:solidFill>
                  <a:srgbClr val="888888"/>
                </a:solidFill>
                <a:latin typeface="Calibri"/>
                <a:cs typeface="Calibri"/>
              </a:rPr>
              <a:t>t</a:t>
            </a:r>
            <a:r>
              <a:rPr sz="3000" spc="-20" dirty="0">
                <a:solidFill>
                  <a:srgbClr val="888888"/>
                </a:solidFill>
                <a:latin typeface="Calibri"/>
                <a:cs typeface="Calibri"/>
              </a:rPr>
              <a:t>ed</a:t>
            </a:r>
            <a:r>
              <a:rPr sz="3000" spc="-8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000" spc="-25" dirty="0">
                <a:solidFill>
                  <a:srgbClr val="888888"/>
                </a:solidFill>
                <a:latin typeface="Calibri"/>
                <a:cs typeface="Calibri"/>
              </a:rPr>
              <a:t>b</a:t>
            </a:r>
            <a:r>
              <a:rPr sz="3000" spc="-15" dirty="0">
                <a:solidFill>
                  <a:srgbClr val="888888"/>
                </a:solidFill>
                <a:latin typeface="Calibri"/>
                <a:cs typeface="Calibri"/>
              </a:rPr>
              <a:t>y:</a:t>
            </a:r>
            <a:r>
              <a:rPr sz="3000" spc="-1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Muham</a:t>
            </a:r>
            <a:r>
              <a:rPr sz="2600" spc="-10" dirty="0">
                <a:solidFill>
                  <a:srgbClr val="888888"/>
                </a:solidFill>
                <a:latin typeface="Calibri"/>
                <a:cs typeface="Calibri"/>
              </a:rPr>
              <a:t>m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ad</a:t>
            </a:r>
            <a:r>
              <a:rPr sz="2600" spc="-9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2600" spc="-5" dirty="0">
                <a:solidFill>
                  <a:srgbClr val="888888"/>
                </a:solidFill>
                <a:latin typeface="Calibri"/>
                <a:cs typeface="Calibri"/>
              </a:rPr>
              <a:t>Su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l</a:t>
            </a:r>
            <a:r>
              <a:rPr sz="2600" spc="-30" dirty="0">
                <a:solidFill>
                  <a:srgbClr val="888888"/>
                </a:solidFill>
                <a:latin typeface="Calibri"/>
                <a:cs typeface="Calibri"/>
              </a:rPr>
              <a:t>t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an</a:t>
            </a:r>
            <a:r>
              <a:rPr sz="260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2600" spc="-50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2600" spc="-5" dirty="0">
                <a:solidFill>
                  <a:srgbClr val="888888"/>
                </a:solidFill>
                <a:latin typeface="Calibri"/>
                <a:cs typeface="Calibri"/>
              </a:rPr>
              <a:t>o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ll</a:t>
            </a:r>
            <a:r>
              <a:rPr sz="2600" spc="-6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2600" spc="-5" dirty="0">
                <a:solidFill>
                  <a:srgbClr val="888888"/>
                </a:solidFill>
                <a:latin typeface="Calibri"/>
                <a:cs typeface="Calibri"/>
              </a:rPr>
              <a:t>no.</a:t>
            </a:r>
            <a:r>
              <a:rPr sz="2600" spc="-30" dirty="0">
                <a:solidFill>
                  <a:srgbClr val="888888"/>
                </a:solidFill>
                <a:latin typeface="Calibri"/>
                <a:cs typeface="Calibri"/>
              </a:rPr>
              <a:t>B</a:t>
            </a:r>
            <a:r>
              <a:rPr sz="2600" dirty="0">
                <a:solidFill>
                  <a:srgbClr val="888888"/>
                </a:solidFill>
                <a:latin typeface="Calibri"/>
                <a:cs typeface="Calibri"/>
              </a:rPr>
              <a:t>t14053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0491" rIns="0" bIns="0" rtlCol="0">
            <a:spAutoFit/>
          </a:bodyPr>
          <a:lstStyle/>
          <a:p>
            <a:pPr marL="1791970">
              <a:lnSpc>
                <a:spcPct val="100000"/>
              </a:lnSpc>
            </a:pPr>
            <a:r>
              <a:rPr dirty="0"/>
              <a:t>T</a:t>
            </a:r>
            <a:r>
              <a:rPr spc="-5" dirty="0"/>
              <a:t>h</a:t>
            </a:r>
            <a:r>
              <a:rPr dirty="0"/>
              <a:t>e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Noun</a:t>
            </a:r>
            <a:r>
              <a:rPr spc="-125" dirty="0">
                <a:latin typeface="Times New Roman"/>
                <a:cs typeface="Times New Roman"/>
              </a:rPr>
              <a:t> </a:t>
            </a:r>
            <a:r>
              <a:rPr spc="-15" dirty="0"/>
              <a:t>: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Numbe</a:t>
            </a:r>
            <a:r>
              <a:rPr spc="-20" dirty="0"/>
              <a:t>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97199"/>
            <a:ext cx="7881620" cy="1569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b="1" spc="-5" dirty="0">
                <a:latin typeface="Calibri"/>
                <a:cs typeface="Calibri"/>
              </a:rPr>
              <a:t>Th</a:t>
            </a:r>
            <a:r>
              <a:rPr sz="3200" b="1" dirty="0">
                <a:latin typeface="Calibri"/>
                <a:cs typeface="Calibri"/>
              </a:rPr>
              <a:t>e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Singular</a:t>
            </a:r>
            <a:r>
              <a:rPr sz="3200" b="1" spc="-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Nou</a:t>
            </a:r>
            <a:r>
              <a:rPr sz="3200" b="1" spc="-10" dirty="0">
                <a:latin typeface="Calibri"/>
                <a:cs typeface="Calibri"/>
              </a:rPr>
              <a:t>n</a:t>
            </a:r>
            <a:r>
              <a:rPr sz="3200" b="1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104139" marR="5080" indent="822960">
              <a:lnSpc>
                <a:spcPct val="110800"/>
              </a:lnSpc>
              <a:spcBef>
                <a:spcPts val="2615"/>
              </a:spcBef>
            </a:pPr>
            <a:r>
              <a:rPr sz="2400" b="1" spc="-15" dirty="0">
                <a:latin typeface="Calibri"/>
                <a:cs typeface="Calibri"/>
              </a:rPr>
              <a:t>A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Noun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-40" dirty="0">
                <a:latin typeface="Calibri"/>
                <a:cs typeface="Calibri"/>
              </a:rPr>
              <a:t>a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deno</a:t>
            </a:r>
            <a:r>
              <a:rPr sz="2400" b="1" spc="-35" dirty="0">
                <a:latin typeface="Calibri"/>
                <a:cs typeface="Calibri"/>
              </a:rPr>
              <a:t>t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dirty="0">
                <a:latin typeface="Calibri"/>
                <a:cs typeface="Calibri"/>
              </a:rPr>
              <a:t>s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one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pe</a:t>
            </a:r>
            <a:r>
              <a:rPr sz="2400" b="1" spc="-30" dirty="0">
                <a:latin typeface="Calibri"/>
                <a:cs typeface="Calibri"/>
              </a:rPr>
              <a:t>r</a:t>
            </a:r>
            <a:r>
              <a:rPr sz="2400" b="1" spc="-10" dirty="0">
                <a:latin typeface="Calibri"/>
                <a:cs typeface="Calibri"/>
              </a:rPr>
              <a:t>so</a:t>
            </a:r>
            <a:r>
              <a:rPr sz="2400" b="1" spc="-15" dirty="0">
                <a:latin typeface="Calibri"/>
                <a:cs typeface="Calibri"/>
              </a:rPr>
              <a:t>n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,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place</a:t>
            </a:r>
            <a:r>
              <a:rPr sz="2400" b="1" spc="2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or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-10" dirty="0">
                <a:latin typeface="Calibri"/>
                <a:cs typeface="Calibri"/>
              </a:rPr>
              <a:t>i</a:t>
            </a:r>
            <a:r>
              <a:rPr sz="2400" b="1" spc="-25" dirty="0">
                <a:latin typeface="Calibri"/>
                <a:cs typeface="Calibri"/>
              </a:rPr>
              <a:t>n</a:t>
            </a:r>
            <a:r>
              <a:rPr sz="2400" b="1" dirty="0">
                <a:latin typeface="Calibri"/>
                <a:cs typeface="Calibri"/>
              </a:rPr>
              <a:t>g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is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said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40" dirty="0">
                <a:latin typeface="Calibri"/>
                <a:cs typeface="Calibri"/>
              </a:rPr>
              <a:t>t</a:t>
            </a:r>
            <a:r>
              <a:rPr sz="2400" b="1" spc="-15" dirty="0">
                <a:latin typeface="Calibri"/>
                <a:cs typeface="Calibri"/>
              </a:rPr>
              <a:t>o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be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in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t</a:t>
            </a:r>
            <a:r>
              <a:rPr sz="2400" b="1" dirty="0">
                <a:latin typeface="Calibri"/>
                <a:cs typeface="Calibri"/>
              </a:rPr>
              <a:t>he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Singular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Calibri"/>
                <a:cs typeface="Calibri"/>
              </a:rPr>
              <a:t>N</a:t>
            </a:r>
            <a:r>
              <a:rPr sz="2400" b="1" spc="-10" dirty="0">
                <a:latin typeface="Calibri"/>
                <a:cs typeface="Calibri"/>
              </a:rPr>
              <a:t>o</a:t>
            </a:r>
            <a:r>
              <a:rPr sz="2400" b="1" spc="-15" dirty="0">
                <a:latin typeface="Calibri"/>
                <a:cs typeface="Calibri"/>
              </a:rPr>
              <a:t>un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li</a:t>
            </a:r>
            <a:r>
              <a:rPr sz="2400" b="1" spc="-80" dirty="0">
                <a:latin typeface="Calibri"/>
                <a:cs typeface="Calibri"/>
              </a:rPr>
              <a:t>k</a:t>
            </a:r>
            <a:r>
              <a:rPr sz="2400" b="1" dirty="0">
                <a:latin typeface="Calibri"/>
                <a:cs typeface="Calibri"/>
              </a:rPr>
              <a:t>e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m</a:t>
            </a:r>
            <a:r>
              <a:rPr sz="2400" b="1" spc="-15" dirty="0">
                <a:latin typeface="Calibri"/>
                <a:cs typeface="Calibri"/>
              </a:rPr>
              <a:t>an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,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Calibri"/>
                <a:cs typeface="Calibri"/>
              </a:rPr>
              <a:t>c</a:t>
            </a:r>
            <a:r>
              <a:rPr sz="2400" b="1" spc="-30" dirty="0">
                <a:latin typeface="Calibri"/>
                <a:cs typeface="Calibri"/>
              </a:rPr>
              <a:t>a</a:t>
            </a:r>
            <a:r>
              <a:rPr sz="2400" b="1" spc="-10" dirty="0">
                <a:latin typeface="Calibri"/>
                <a:cs typeface="Calibri"/>
              </a:rPr>
              <a:t>t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and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chil</a:t>
            </a:r>
            <a:r>
              <a:rPr sz="2400" b="1" spc="-10" dirty="0">
                <a:latin typeface="Calibri"/>
                <a:cs typeface="Calibri"/>
              </a:rPr>
              <a:t>d.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3879950"/>
            <a:ext cx="327406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  <a:tab pos="2224405" algn="l"/>
              </a:tabLst>
            </a:pPr>
            <a:r>
              <a:rPr sz="3200" b="1" spc="-5" dirty="0">
                <a:latin typeface="Calibri"/>
                <a:cs typeface="Calibri"/>
              </a:rPr>
              <a:t>Th</a:t>
            </a:r>
            <a:r>
              <a:rPr sz="3200" b="1" dirty="0">
                <a:latin typeface="Calibri"/>
                <a:cs typeface="Calibri"/>
              </a:rPr>
              <a:t>e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Plu</a:t>
            </a:r>
            <a:r>
              <a:rPr sz="3200" b="1" spc="-70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al</a:t>
            </a:r>
            <a:r>
              <a:rPr sz="3200" b="1" dirty="0">
                <a:latin typeface="Times New Roman"/>
                <a:cs typeface="Times New Roman"/>
              </a:rPr>
              <a:t>	</a:t>
            </a:r>
            <a:r>
              <a:rPr sz="3200" b="1" dirty="0">
                <a:latin typeface="Calibri"/>
                <a:cs typeface="Calibri"/>
              </a:rPr>
              <a:t>Noun: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52675" y="3904493"/>
            <a:ext cx="272415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Calibri"/>
                <a:cs typeface="Calibri"/>
              </a:rPr>
              <a:t>A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9150" y="4391945"/>
            <a:ext cx="7510780" cy="1408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200" b="1" dirty="0">
                <a:latin typeface="Calibri"/>
                <a:cs typeface="Calibri"/>
              </a:rPr>
              <a:t>Noun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th</a:t>
            </a:r>
            <a:r>
              <a:rPr sz="3200" b="1" spc="-35" dirty="0">
                <a:latin typeface="Calibri"/>
                <a:cs typeface="Calibri"/>
              </a:rPr>
              <a:t>a</a:t>
            </a:r>
            <a:r>
              <a:rPr sz="3200" b="1" dirty="0">
                <a:latin typeface="Calibri"/>
                <a:cs typeface="Calibri"/>
              </a:rPr>
              <a:t>t</a:t>
            </a:r>
            <a:r>
              <a:rPr sz="3200" b="1" spc="-10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d</a:t>
            </a:r>
            <a:r>
              <a:rPr sz="3200" b="1" spc="-15" dirty="0">
                <a:latin typeface="Calibri"/>
                <a:cs typeface="Calibri"/>
              </a:rPr>
              <a:t>e</a:t>
            </a:r>
            <a:r>
              <a:rPr sz="3200" b="1" dirty="0">
                <a:latin typeface="Calibri"/>
                <a:cs typeface="Calibri"/>
              </a:rPr>
              <a:t>no</a:t>
            </a:r>
            <a:r>
              <a:rPr sz="3200" b="1" spc="-35" dirty="0">
                <a:latin typeface="Calibri"/>
                <a:cs typeface="Calibri"/>
              </a:rPr>
              <a:t>t</a:t>
            </a:r>
            <a:r>
              <a:rPr sz="3200" b="1" spc="-5" dirty="0">
                <a:latin typeface="Calibri"/>
                <a:cs typeface="Calibri"/>
              </a:rPr>
              <a:t>e</a:t>
            </a:r>
            <a:r>
              <a:rPr sz="3200" b="1" dirty="0">
                <a:latin typeface="Calibri"/>
                <a:cs typeface="Calibri"/>
              </a:rPr>
              <a:t>s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Calibri"/>
                <a:cs typeface="Calibri"/>
              </a:rPr>
              <a:t>mo</a:t>
            </a:r>
            <a:r>
              <a:rPr sz="3200" b="1" spc="-30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e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than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one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p</a:t>
            </a:r>
            <a:r>
              <a:rPr sz="3200" b="1" spc="-15" dirty="0">
                <a:latin typeface="Calibri"/>
                <a:cs typeface="Calibri"/>
              </a:rPr>
              <a:t>e</a:t>
            </a:r>
            <a:r>
              <a:rPr sz="3200" b="1" spc="-40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son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,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place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or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thing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is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said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35" dirty="0">
                <a:latin typeface="Calibri"/>
                <a:cs typeface="Calibri"/>
              </a:rPr>
              <a:t>t</a:t>
            </a:r>
            <a:r>
              <a:rPr sz="3200" b="1" dirty="0">
                <a:latin typeface="Calibri"/>
                <a:cs typeface="Calibri"/>
              </a:rPr>
              <a:t>o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be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is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the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Calibri"/>
                <a:cs typeface="Calibri"/>
              </a:rPr>
              <a:t>Plu</a:t>
            </a:r>
            <a:r>
              <a:rPr sz="3200" b="1" spc="-80" dirty="0">
                <a:latin typeface="Calibri"/>
                <a:cs typeface="Calibri"/>
              </a:rPr>
              <a:t>r</a:t>
            </a:r>
            <a:r>
              <a:rPr sz="3200" b="1" dirty="0">
                <a:latin typeface="Calibri"/>
                <a:cs typeface="Calibri"/>
              </a:rPr>
              <a:t>al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Noun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li</a:t>
            </a:r>
            <a:r>
              <a:rPr sz="3200" b="1" spc="-80" dirty="0">
                <a:latin typeface="Calibri"/>
                <a:cs typeface="Calibri"/>
              </a:rPr>
              <a:t>k</a:t>
            </a:r>
            <a:r>
              <a:rPr sz="3200" b="1" dirty="0">
                <a:latin typeface="Calibri"/>
                <a:cs typeface="Calibri"/>
              </a:rPr>
              <a:t>e</a:t>
            </a:r>
            <a:r>
              <a:rPr sz="3200" b="1" spc="-90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Calibri"/>
                <a:cs typeface="Calibri"/>
              </a:rPr>
              <a:t>me</a:t>
            </a:r>
            <a:r>
              <a:rPr sz="3200" b="1" dirty="0">
                <a:latin typeface="Calibri"/>
                <a:cs typeface="Calibri"/>
              </a:rPr>
              <a:t>n</a:t>
            </a:r>
            <a:r>
              <a:rPr sz="3200" b="1" spc="-8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,</a:t>
            </a:r>
            <a:r>
              <a:rPr sz="3200" b="1" spc="-75" dirty="0">
                <a:latin typeface="Times New Roman"/>
                <a:cs typeface="Times New Roman"/>
              </a:rPr>
              <a:t> </a:t>
            </a:r>
            <a:r>
              <a:rPr sz="3200" b="1" spc="-25" dirty="0">
                <a:latin typeface="Calibri"/>
                <a:cs typeface="Calibri"/>
              </a:rPr>
              <a:t>ca</a:t>
            </a:r>
            <a:r>
              <a:rPr sz="3200" b="1" dirty="0">
                <a:latin typeface="Calibri"/>
                <a:cs typeface="Calibri"/>
              </a:rPr>
              <a:t>ts</a:t>
            </a:r>
            <a:r>
              <a:rPr sz="3200" b="1" spc="-9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Calibri"/>
                <a:cs typeface="Calibri"/>
              </a:rPr>
              <a:t>and</a:t>
            </a:r>
            <a:r>
              <a:rPr sz="3200" b="1" spc="-10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Calibri"/>
                <a:cs typeface="Calibri"/>
              </a:rPr>
              <a:t>chi</a:t>
            </a:r>
            <a:r>
              <a:rPr sz="3200" b="1" spc="15" dirty="0">
                <a:latin typeface="Calibri"/>
                <a:cs typeface="Calibri"/>
              </a:rPr>
              <a:t>l</a:t>
            </a:r>
            <a:r>
              <a:rPr sz="3200" b="1" dirty="0">
                <a:latin typeface="Calibri"/>
                <a:cs typeface="Calibri"/>
              </a:rPr>
              <a:t>d</a:t>
            </a:r>
            <a:r>
              <a:rPr sz="3200" b="1" spc="-40" dirty="0">
                <a:latin typeface="Calibri"/>
                <a:cs typeface="Calibri"/>
              </a:rPr>
              <a:t>r</a:t>
            </a:r>
            <a:r>
              <a:rPr sz="3200" b="1" spc="-5" dirty="0">
                <a:latin typeface="Calibri"/>
                <a:cs typeface="Calibri"/>
              </a:rPr>
              <a:t>en.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9740" y="1158128"/>
            <a:ext cx="8001634" cy="363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spc="295" dirty="0">
                <a:latin typeface="Wingdings"/>
                <a:cs typeface="Wingdings"/>
              </a:rPr>
              <a:t></a:t>
            </a:r>
            <a:r>
              <a:rPr sz="2700" dirty="0">
                <a:latin typeface="Calibri"/>
                <a:cs typeface="Calibri"/>
              </a:rPr>
              <a:t>Mo</a:t>
            </a:r>
            <a:r>
              <a:rPr sz="2700" spc="-40" dirty="0">
                <a:latin typeface="Calibri"/>
                <a:cs typeface="Calibri"/>
              </a:rPr>
              <a:t>s</a:t>
            </a:r>
            <a:r>
              <a:rPr sz="2700" spc="-10" dirty="0">
                <a:latin typeface="Calibri"/>
                <a:cs typeface="Calibri"/>
              </a:rPr>
              <a:t>t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o</a:t>
            </a:r>
            <a:r>
              <a:rPr sz="2700" dirty="0">
                <a:latin typeface="Calibri"/>
                <a:cs typeface="Calibri"/>
              </a:rPr>
              <a:t>f</a:t>
            </a:r>
            <a:r>
              <a:rPr sz="2700" spc="-60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s</a:t>
            </a:r>
            <a:r>
              <a:rPr sz="2700" dirty="0">
                <a:latin typeface="Calibri"/>
                <a:cs typeface="Calibri"/>
              </a:rPr>
              <a:t>i</a:t>
            </a:r>
            <a:r>
              <a:rPr sz="2700" spc="-5" dirty="0">
                <a:latin typeface="Calibri"/>
                <a:cs typeface="Calibri"/>
              </a:rPr>
              <a:t>ngu</a:t>
            </a:r>
            <a:r>
              <a:rPr sz="2700" dirty="0">
                <a:latin typeface="Calibri"/>
                <a:cs typeface="Calibri"/>
              </a:rPr>
              <a:t>l</a:t>
            </a:r>
            <a:r>
              <a:rPr sz="2700" spc="-15" dirty="0">
                <a:latin typeface="Calibri"/>
                <a:cs typeface="Calibri"/>
              </a:rPr>
              <a:t>ar</a:t>
            </a:r>
            <a:r>
              <a:rPr sz="2700" spc="-7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noun</a:t>
            </a:r>
            <a:r>
              <a:rPr sz="2700" dirty="0">
                <a:latin typeface="Calibri"/>
                <a:cs typeface="Calibri"/>
              </a:rPr>
              <a:t>s</a:t>
            </a:r>
            <a:r>
              <a:rPr sz="2700" spc="-85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Calibri"/>
                <a:cs typeface="Calibri"/>
              </a:rPr>
              <a:t>ma</a:t>
            </a:r>
            <a:r>
              <a:rPr sz="2700" spc="-100" dirty="0">
                <a:latin typeface="Calibri"/>
                <a:cs typeface="Calibri"/>
              </a:rPr>
              <a:t>k</a:t>
            </a:r>
            <a:r>
              <a:rPr sz="2700" spc="-15" dirty="0">
                <a:latin typeface="Calibri"/>
                <a:cs typeface="Calibri"/>
              </a:rPr>
              <a:t>e</a:t>
            </a:r>
            <a:r>
              <a:rPr sz="2700" spc="-7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thei</a:t>
            </a:r>
            <a:r>
              <a:rPr sz="2700" spc="-10" dirty="0">
                <a:latin typeface="Calibri"/>
                <a:cs typeface="Calibri"/>
              </a:rPr>
              <a:t>r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p</a:t>
            </a:r>
            <a:r>
              <a:rPr sz="2700" dirty="0">
                <a:latin typeface="Calibri"/>
                <a:cs typeface="Calibri"/>
              </a:rPr>
              <a:t>l</a:t>
            </a:r>
            <a:r>
              <a:rPr sz="2700" spc="-5" dirty="0">
                <a:latin typeface="Calibri"/>
                <a:cs typeface="Calibri"/>
              </a:rPr>
              <a:t>u</a:t>
            </a:r>
            <a:r>
              <a:rPr sz="2700" spc="-70" dirty="0">
                <a:latin typeface="Calibri"/>
                <a:cs typeface="Calibri"/>
              </a:rPr>
              <a:t>r</a:t>
            </a:r>
            <a:r>
              <a:rPr sz="2700" dirty="0">
                <a:latin typeface="Calibri"/>
                <a:cs typeface="Calibri"/>
              </a:rPr>
              <a:t>al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b</a:t>
            </a:r>
            <a:r>
              <a:rPr sz="2700" dirty="0">
                <a:latin typeface="Calibri"/>
                <a:cs typeface="Calibri"/>
              </a:rPr>
              <a:t>y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add</a:t>
            </a:r>
            <a:r>
              <a:rPr sz="2700" spc="-5" dirty="0">
                <a:latin typeface="Calibri"/>
                <a:cs typeface="Calibri"/>
              </a:rPr>
              <a:t>i</a:t>
            </a:r>
            <a:r>
              <a:rPr sz="2700" dirty="0">
                <a:latin typeface="Calibri"/>
                <a:cs typeface="Calibri"/>
              </a:rPr>
              <a:t>ti</a:t>
            </a:r>
            <a:r>
              <a:rPr sz="2700" spc="-5" dirty="0">
                <a:latin typeface="Calibri"/>
                <a:cs typeface="Calibri"/>
              </a:rPr>
              <a:t>o</a:t>
            </a:r>
            <a:r>
              <a:rPr sz="2700" dirty="0">
                <a:latin typeface="Calibri"/>
                <a:cs typeface="Calibri"/>
              </a:rPr>
              <a:t>n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of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9740" y="1500780"/>
            <a:ext cx="3334385" cy="993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>
              <a:lnSpc>
                <a:spcPct val="100000"/>
              </a:lnSpc>
              <a:tabLst>
                <a:tab pos="2494280" algn="l"/>
              </a:tabLst>
            </a:pPr>
            <a:r>
              <a:rPr sz="2700" spc="-5" dirty="0">
                <a:latin typeface="Calibri"/>
                <a:cs typeface="Calibri"/>
              </a:rPr>
              <a:t>‘</a:t>
            </a:r>
            <a:r>
              <a:rPr sz="4600" spc="-2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spc="-270" dirty="0">
                <a:latin typeface="Calibri"/>
                <a:cs typeface="Calibri"/>
              </a:rPr>
              <a:t>’</a:t>
            </a:r>
            <a:r>
              <a:rPr sz="2700" dirty="0">
                <a:latin typeface="Calibri"/>
                <a:cs typeface="Calibri"/>
              </a:rPr>
              <a:t>,</a:t>
            </a:r>
            <a:r>
              <a:rPr sz="2700" spc="5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and</a:t>
            </a:r>
            <a:r>
              <a:rPr sz="2700" spc="-15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sound	as</a:t>
            </a:r>
            <a:r>
              <a:rPr sz="2700" spc="-10" dirty="0">
                <a:latin typeface="Calibri"/>
                <a:cs typeface="Calibri"/>
              </a:rPr>
              <a:t> </a:t>
            </a:r>
            <a:r>
              <a:rPr sz="2700" dirty="0">
                <a:latin typeface="Calibri"/>
                <a:cs typeface="Calibri"/>
              </a:rPr>
              <a:t>|</a:t>
            </a:r>
            <a:r>
              <a:rPr sz="2700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2700" dirty="0">
                <a:latin typeface="Calibri"/>
                <a:cs typeface="Calibri"/>
              </a:rPr>
              <a:t>|</a:t>
            </a:r>
            <a:endParaRPr sz="2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2700" spc="-5" dirty="0">
                <a:latin typeface="Calibri"/>
                <a:cs typeface="Calibri"/>
              </a:rPr>
              <a:t>E</a:t>
            </a:r>
            <a:r>
              <a:rPr sz="2700" spc="-55" dirty="0">
                <a:latin typeface="Calibri"/>
                <a:cs typeface="Calibri"/>
              </a:rPr>
              <a:t>x</a:t>
            </a:r>
            <a:r>
              <a:rPr sz="2700" dirty="0">
                <a:latin typeface="Calibri"/>
                <a:cs typeface="Calibri"/>
              </a:rPr>
              <a:t>ampl</a:t>
            </a:r>
            <a:r>
              <a:rPr sz="2700" spc="-15" dirty="0">
                <a:latin typeface="Calibri"/>
                <a:cs typeface="Calibri"/>
              </a:rPr>
              <a:t>es:</a:t>
            </a:r>
            <a:endParaRPr sz="27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9740" y="3428997"/>
            <a:ext cx="6882765" cy="1617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700" spc="295" dirty="0">
                <a:latin typeface="Wingdings"/>
                <a:cs typeface="Wingdings"/>
              </a:rPr>
              <a:t></a:t>
            </a:r>
            <a:r>
              <a:rPr sz="2700" spc="-20" dirty="0">
                <a:latin typeface="Calibri"/>
                <a:cs typeface="Calibri"/>
              </a:rPr>
              <a:t>When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3400" spc="-20" dirty="0">
                <a:solidFill>
                  <a:srgbClr val="FF0000"/>
                </a:solidFill>
                <a:latin typeface="Calibri"/>
                <a:cs typeface="Calibri"/>
              </a:rPr>
              <a:t>p,</a:t>
            </a:r>
            <a:r>
              <a:rPr sz="3400" spc="-10" dirty="0">
                <a:solidFill>
                  <a:srgbClr val="FF0000"/>
                </a:solidFill>
                <a:latin typeface="Calibri"/>
                <a:cs typeface="Calibri"/>
              </a:rPr>
              <a:t>k</a:t>
            </a:r>
            <a:r>
              <a:rPr sz="3400" spc="-80" dirty="0">
                <a:solidFill>
                  <a:srgbClr val="FF0000"/>
                </a:solidFill>
                <a:latin typeface="Calibri"/>
                <a:cs typeface="Calibri"/>
              </a:rPr>
              <a:t>,</a:t>
            </a:r>
            <a:r>
              <a:rPr sz="3400" spc="-10" dirty="0">
                <a:solidFill>
                  <a:srgbClr val="FF0000"/>
                </a:solidFill>
                <a:latin typeface="Calibri"/>
                <a:cs typeface="Calibri"/>
              </a:rPr>
              <a:t>t,f</a:t>
            </a:r>
            <a:r>
              <a:rPr sz="3400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700" spc="-45" dirty="0">
                <a:latin typeface="Calibri"/>
                <a:cs typeface="Calibri"/>
              </a:rPr>
              <a:t>c</a:t>
            </a:r>
            <a:r>
              <a:rPr sz="2700" spc="-25" dirty="0">
                <a:latin typeface="Calibri"/>
                <a:cs typeface="Calibri"/>
              </a:rPr>
              <a:t>om</a:t>
            </a:r>
            <a:r>
              <a:rPr sz="2700" spc="-15" dirty="0">
                <a:latin typeface="Calibri"/>
                <a:cs typeface="Calibri"/>
              </a:rPr>
              <a:t>e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25" dirty="0">
                <a:latin typeface="Calibri"/>
                <a:cs typeface="Calibri"/>
              </a:rPr>
              <a:t>a</a:t>
            </a:r>
            <a:r>
              <a:rPr sz="2700" spc="-10" dirty="0">
                <a:latin typeface="Calibri"/>
                <a:cs typeface="Calibri"/>
              </a:rPr>
              <a:t>t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spc="-15" dirty="0">
                <a:latin typeface="Calibri"/>
                <a:cs typeface="Calibri"/>
              </a:rPr>
              <a:t>the</a:t>
            </a:r>
            <a:r>
              <a:rPr sz="2700" spc="-85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end</a:t>
            </a:r>
            <a:r>
              <a:rPr sz="2700" spc="-8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o</a:t>
            </a:r>
            <a:r>
              <a:rPr sz="2700" dirty="0">
                <a:latin typeface="Calibri"/>
                <a:cs typeface="Calibri"/>
              </a:rPr>
              <a:t>f</a:t>
            </a:r>
            <a:r>
              <a:rPr sz="2700" spc="-6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a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noun,</a:t>
            </a:r>
            <a:endParaRPr sz="2700">
              <a:latin typeface="Calibri"/>
              <a:cs typeface="Calibri"/>
            </a:endParaRPr>
          </a:p>
          <a:p>
            <a:pPr marL="12700" marR="5080">
              <a:lnSpc>
                <a:spcPts val="2590"/>
              </a:lnSpc>
              <a:spcBef>
                <a:spcPts val="725"/>
              </a:spcBef>
              <a:tabLst>
                <a:tab pos="2070735" algn="l"/>
                <a:tab pos="4452620" algn="l"/>
                <a:tab pos="4720590" algn="l"/>
              </a:tabLst>
            </a:pPr>
            <a:r>
              <a:rPr sz="2700" spc="-10" dirty="0">
                <a:latin typeface="Calibri"/>
                <a:cs typeface="Calibri"/>
              </a:rPr>
              <a:t>It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spc="-20" dirty="0">
                <a:latin typeface="Calibri"/>
                <a:cs typeface="Calibri"/>
              </a:rPr>
              <a:t>ma</a:t>
            </a:r>
            <a:r>
              <a:rPr sz="2700" spc="-100" dirty="0">
                <a:latin typeface="Calibri"/>
                <a:cs typeface="Calibri"/>
              </a:rPr>
              <a:t>k</a:t>
            </a:r>
            <a:r>
              <a:rPr sz="2700" spc="-15" dirty="0">
                <a:latin typeface="Calibri"/>
                <a:cs typeface="Calibri"/>
              </a:rPr>
              <a:t>es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thei</a:t>
            </a:r>
            <a:r>
              <a:rPr sz="2700" spc="-10" dirty="0">
                <a:latin typeface="Calibri"/>
                <a:cs typeface="Calibri"/>
              </a:rPr>
              <a:t>r</a:t>
            </a:r>
            <a:r>
              <a:rPr sz="2700" dirty="0">
                <a:latin typeface="Times New Roman"/>
                <a:cs typeface="Times New Roman"/>
              </a:rPr>
              <a:t>	</a:t>
            </a:r>
            <a:r>
              <a:rPr sz="2700" spc="-5" dirty="0">
                <a:latin typeface="Calibri"/>
                <a:cs typeface="Calibri"/>
              </a:rPr>
              <a:t>p</a:t>
            </a:r>
            <a:r>
              <a:rPr sz="2700" dirty="0">
                <a:latin typeface="Calibri"/>
                <a:cs typeface="Calibri"/>
              </a:rPr>
              <a:t>l</a:t>
            </a:r>
            <a:r>
              <a:rPr sz="2700" spc="-5" dirty="0">
                <a:latin typeface="Calibri"/>
                <a:cs typeface="Calibri"/>
              </a:rPr>
              <a:t>u</a:t>
            </a:r>
            <a:r>
              <a:rPr sz="2700" spc="-65" dirty="0">
                <a:latin typeface="Calibri"/>
                <a:cs typeface="Calibri"/>
              </a:rPr>
              <a:t>r</a:t>
            </a:r>
            <a:r>
              <a:rPr sz="2700" dirty="0">
                <a:latin typeface="Calibri"/>
                <a:cs typeface="Calibri"/>
              </a:rPr>
              <a:t>al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b</a:t>
            </a:r>
            <a:r>
              <a:rPr sz="2700" dirty="0">
                <a:latin typeface="Calibri"/>
                <a:cs typeface="Calibri"/>
              </a:rPr>
              <a:t>y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add</a:t>
            </a:r>
            <a:r>
              <a:rPr sz="2700" spc="-5" dirty="0">
                <a:latin typeface="Calibri"/>
                <a:cs typeface="Calibri"/>
              </a:rPr>
              <a:t>in</a:t>
            </a:r>
            <a:r>
              <a:rPr sz="2700" dirty="0">
                <a:latin typeface="Calibri"/>
                <a:cs typeface="Calibri"/>
              </a:rPr>
              <a:t>g</a:t>
            </a:r>
            <a:r>
              <a:rPr sz="2700" dirty="0">
                <a:latin typeface="Times New Roman"/>
                <a:cs typeface="Times New Roman"/>
              </a:rPr>
              <a:t>	</a:t>
            </a:r>
            <a:r>
              <a:rPr sz="2400" b="1" spc="-1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700" dirty="0">
                <a:latin typeface="Calibri"/>
                <a:cs typeface="Calibri"/>
              </a:rPr>
              <a:t>and</a:t>
            </a:r>
            <a:r>
              <a:rPr sz="2700" spc="-8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its</a:t>
            </a:r>
            <a:r>
              <a:rPr sz="2700" spc="-70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soun</a:t>
            </a:r>
            <a:r>
              <a:rPr sz="2700" dirty="0">
                <a:latin typeface="Calibri"/>
                <a:cs typeface="Calibri"/>
              </a:rPr>
              <a:t>d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is</a:t>
            </a:r>
            <a:r>
              <a:rPr sz="2700" dirty="0">
                <a:latin typeface="Times New Roman"/>
                <a:cs typeface="Times New Roman"/>
              </a:rPr>
              <a:t> </a:t>
            </a:r>
            <a:r>
              <a:rPr sz="2700" spc="-5" dirty="0">
                <a:latin typeface="Calibri"/>
                <a:cs typeface="Calibri"/>
              </a:rPr>
              <a:t>p</a:t>
            </a:r>
            <a:r>
              <a:rPr sz="2700" spc="-60" dirty="0">
                <a:latin typeface="Calibri"/>
                <a:cs typeface="Calibri"/>
              </a:rPr>
              <a:t>r</a:t>
            </a:r>
            <a:r>
              <a:rPr sz="2700" spc="-5" dirty="0">
                <a:latin typeface="Calibri"/>
                <a:cs typeface="Calibri"/>
              </a:rPr>
              <a:t>on</a:t>
            </a:r>
            <a:r>
              <a:rPr sz="2700" dirty="0">
                <a:latin typeface="Calibri"/>
                <a:cs typeface="Calibri"/>
              </a:rPr>
              <a:t>o</a:t>
            </a:r>
            <a:r>
              <a:rPr sz="2700" spc="-5" dirty="0">
                <a:latin typeface="Calibri"/>
                <a:cs typeface="Calibri"/>
              </a:rPr>
              <a:t>unce</a:t>
            </a:r>
            <a:r>
              <a:rPr sz="2700" dirty="0">
                <a:latin typeface="Calibri"/>
                <a:cs typeface="Calibri"/>
              </a:rPr>
              <a:t>d</a:t>
            </a:r>
            <a:r>
              <a:rPr sz="2700" spc="-90" dirty="0">
                <a:latin typeface="Times New Roman"/>
                <a:cs typeface="Times New Roman"/>
              </a:rPr>
              <a:t> </a:t>
            </a:r>
            <a:r>
              <a:rPr sz="2700" dirty="0">
                <a:latin typeface="Calibri"/>
                <a:cs typeface="Calibri"/>
              </a:rPr>
              <a:t>as</a:t>
            </a:r>
            <a:r>
              <a:rPr sz="2700" spc="-65" dirty="0">
                <a:latin typeface="Times New Roman"/>
                <a:cs typeface="Times New Roman"/>
              </a:rPr>
              <a:t> </a:t>
            </a:r>
            <a:r>
              <a:rPr sz="2700" spc="5" dirty="0">
                <a:latin typeface="Calibri"/>
                <a:cs typeface="Calibri"/>
              </a:rPr>
              <a:t>|</a:t>
            </a:r>
            <a:r>
              <a:rPr sz="270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700" dirty="0">
                <a:latin typeface="Calibri"/>
                <a:cs typeface="Calibri"/>
              </a:rPr>
              <a:t>|.</a:t>
            </a:r>
            <a:endParaRPr sz="27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sz="2700" spc="-5" dirty="0">
                <a:latin typeface="Calibri"/>
                <a:cs typeface="Calibri"/>
              </a:rPr>
              <a:t>E</a:t>
            </a:r>
            <a:r>
              <a:rPr sz="2700" spc="-55" dirty="0">
                <a:latin typeface="Calibri"/>
                <a:cs typeface="Calibri"/>
              </a:rPr>
              <a:t>x</a:t>
            </a:r>
            <a:r>
              <a:rPr sz="2700" dirty="0">
                <a:latin typeface="Calibri"/>
                <a:cs typeface="Calibri"/>
              </a:rPr>
              <a:t>ampl</a:t>
            </a:r>
            <a:r>
              <a:rPr sz="2700" spc="-15" dirty="0">
                <a:latin typeface="Calibri"/>
                <a:cs typeface="Calibri"/>
              </a:rPr>
              <a:t>e:</a:t>
            </a:r>
            <a:endParaRPr sz="27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37515" y="2519676"/>
          <a:ext cx="4796681" cy="861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4103"/>
                <a:gridCol w="1896434"/>
                <a:gridCol w="1646144"/>
              </a:tblGrid>
              <a:tr h="420256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700" dirty="0">
                          <a:latin typeface="Calibri"/>
                          <a:cs typeface="Calibri"/>
                        </a:rPr>
                        <a:t>Ballo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on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2700" spc="-2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omes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26084">
                        <a:lnSpc>
                          <a:spcPct val="100000"/>
                        </a:lnSpc>
                      </a:pPr>
                      <a:r>
                        <a:rPr sz="2700" dirty="0">
                          <a:latin typeface="Calibri"/>
                          <a:cs typeface="Calibri"/>
                        </a:rPr>
                        <a:t>Ballo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ons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4088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Th</a:t>
                      </a:r>
                      <a:r>
                        <a:rPr sz="27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ng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8275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2700" spc="-3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omes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54659">
                        <a:lnSpc>
                          <a:spcPct val="100000"/>
                        </a:lnSpc>
                      </a:pPr>
                      <a:r>
                        <a:rPr sz="27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h</a:t>
                      </a:r>
                      <a:r>
                        <a:rPr sz="27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ngs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37515" y="5058992"/>
          <a:ext cx="3897343" cy="861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6584"/>
                <a:gridCol w="1948938"/>
                <a:gridCol w="1141821"/>
              </a:tblGrid>
              <a:tr h="420645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700" spc="-2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700" dirty="0">
                          <a:latin typeface="Calibri"/>
                          <a:cs typeface="Calibri"/>
                        </a:rPr>
                        <a:t>t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2700" spc="-2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omes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2280">
                        <a:lnSpc>
                          <a:spcPct val="100000"/>
                        </a:lnSpc>
                      </a:pPr>
                      <a:r>
                        <a:rPr sz="2700" spc="-25" dirty="0">
                          <a:latin typeface="Calibri"/>
                          <a:cs typeface="Calibri"/>
                        </a:rPr>
                        <a:t>ca</a:t>
                      </a:r>
                      <a:r>
                        <a:rPr sz="2700" dirty="0">
                          <a:latin typeface="Calibri"/>
                          <a:cs typeface="Calibri"/>
                        </a:rPr>
                        <a:t>ts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44066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Cup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4950">
                        <a:lnSpc>
                          <a:spcPct val="100000"/>
                        </a:lnSpc>
                      </a:pPr>
                      <a:r>
                        <a:rPr sz="2700" spc="-5" dirty="0">
                          <a:latin typeface="Calibri"/>
                          <a:cs typeface="Calibri"/>
                        </a:rPr>
                        <a:t>be</a:t>
                      </a:r>
                      <a:r>
                        <a:rPr sz="2700" spc="-2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700" spc="-5" dirty="0">
                          <a:latin typeface="Calibri"/>
                          <a:cs typeface="Calibri"/>
                        </a:rPr>
                        <a:t>omes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68630">
                        <a:lnSpc>
                          <a:spcPct val="100000"/>
                        </a:lnSpc>
                      </a:pPr>
                      <a:r>
                        <a:rPr sz="2700" dirty="0">
                          <a:latin typeface="Calibri"/>
                          <a:cs typeface="Calibri"/>
                        </a:rPr>
                        <a:t>cu</a:t>
                      </a:r>
                      <a:r>
                        <a:rPr sz="2700" spc="-15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2700" dirty="0">
                          <a:latin typeface="Calibri"/>
                          <a:cs typeface="Calibri"/>
                        </a:rPr>
                        <a:t>s</a:t>
                      </a:r>
                      <a:endParaRPr sz="27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055238"/>
            <a:ext cx="7447915" cy="1237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4775"/>
              </a:lnSpc>
            </a:pPr>
            <a:r>
              <a:rPr sz="3200" dirty="0">
                <a:latin typeface="Wingdings"/>
                <a:cs typeface="Wingdings"/>
              </a:rPr>
              <a:t></a:t>
            </a:r>
            <a:r>
              <a:rPr sz="3200" dirty="0">
                <a:latin typeface="Calibri"/>
                <a:cs typeface="Calibri"/>
              </a:rPr>
              <a:t>When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ngu</a:t>
            </a:r>
            <a:r>
              <a:rPr sz="3200" dirty="0">
                <a:latin typeface="Calibri"/>
                <a:cs typeface="Calibri"/>
              </a:rPr>
              <a:t>lar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nou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ends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4000" spc="-95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4000" spc="-15" dirty="0">
                <a:solidFill>
                  <a:srgbClr val="FF0000"/>
                </a:solidFill>
                <a:latin typeface="Calibri"/>
                <a:cs typeface="Calibri"/>
              </a:rPr>
              <a:t>,ch,sh,ss</a:t>
            </a:r>
            <a:r>
              <a:rPr sz="4000" spc="-40" dirty="0">
                <a:solidFill>
                  <a:srgbClr val="FF0000"/>
                </a:solidFill>
                <a:latin typeface="Calibri"/>
                <a:cs typeface="Calibri"/>
              </a:rPr>
              <a:t>,</a:t>
            </a:r>
            <a:r>
              <a:rPr sz="4000" spc="-20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endParaRPr sz="4000">
              <a:latin typeface="Calibri"/>
              <a:cs typeface="Calibri"/>
            </a:endParaRPr>
          </a:p>
          <a:p>
            <a:pPr marR="36830" algn="ctr">
              <a:lnSpc>
                <a:spcPts val="5735"/>
              </a:lnSpc>
              <a:tabLst>
                <a:tab pos="5064760" algn="l"/>
              </a:tabLst>
            </a:pPr>
            <a:r>
              <a:rPr sz="3200" dirty="0">
                <a:latin typeface="Calibri"/>
                <a:cs typeface="Calibri"/>
              </a:rPr>
              <a:t>then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5" dirty="0">
                <a:latin typeface="Calibri"/>
                <a:cs typeface="Calibri"/>
              </a:rPr>
              <a:t>u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al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made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add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4800" spc="-25" dirty="0">
                <a:solidFill>
                  <a:srgbClr val="FF0000"/>
                </a:solidFill>
                <a:latin typeface="Calibri"/>
                <a:cs typeface="Calibri"/>
              </a:rPr>
              <a:t>es</a:t>
            </a:r>
            <a:r>
              <a:rPr sz="4800" spc="-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2377690"/>
            <a:ext cx="2780665" cy="992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sound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10" dirty="0">
                <a:latin typeface="Calibri"/>
                <a:cs typeface="Calibri"/>
              </a:rPr>
              <a:t>|</a:t>
            </a:r>
            <a:r>
              <a:rPr sz="2800" spc="-1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800" spc="-20" dirty="0">
                <a:solidFill>
                  <a:srgbClr val="FF0000"/>
                </a:solidFill>
                <a:latin typeface="Calibri"/>
                <a:cs typeface="Calibri"/>
              </a:rPr>
              <a:t>z</a:t>
            </a:r>
            <a:r>
              <a:rPr sz="3200" dirty="0">
                <a:latin typeface="Calibri"/>
                <a:cs typeface="Calibri"/>
              </a:rPr>
              <a:t>|.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dirty="0">
                <a:latin typeface="Wingdings"/>
                <a:cs typeface="Wingdings"/>
              </a:rPr>
              <a:t></a:t>
            </a: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5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es: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120901"/>
            <a:ext cx="951865" cy="15690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3100"/>
              </a:lnSpc>
            </a:pPr>
            <a:r>
              <a:rPr sz="3200" dirty="0">
                <a:latin typeface="Calibri"/>
                <a:cs typeface="Calibri"/>
              </a:rPr>
              <a:t>B</a:t>
            </a:r>
            <a:r>
              <a:rPr sz="3200" spc="-6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x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C</a:t>
            </a:r>
            <a:r>
              <a:rPr sz="3200" spc="-30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Calibri"/>
                <a:cs typeface="Calibri"/>
              </a:rPr>
              <a:t>D</a:t>
            </a:r>
            <a:r>
              <a:rPr sz="2800" spc="-20" dirty="0">
                <a:latin typeface="Calibri"/>
                <a:cs typeface="Calibri"/>
              </a:rPr>
              <a:t>ish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79773" y="4120901"/>
            <a:ext cx="1266190" cy="1581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91440">
              <a:lnSpc>
                <a:spcPct val="117800"/>
              </a:lnSpc>
            </a:pPr>
            <a:r>
              <a:rPr sz="3200" dirty="0">
                <a:latin typeface="Calibri"/>
                <a:cs typeface="Calibri"/>
              </a:rPr>
              <a:t>B</a:t>
            </a:r>
            <a:r>
              <a:rPr sz="3200" spc="-65" dirty="0">
                <a:latin typeface="Calibri"/>
                <a:cs typeface="Calibri"/>
              </a:rPr>
              <a:t>o</a:t>
            </a:r>
            <a:r>
              <a:rPr sz="3200" spc="-85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ches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5" dirty="0">
                <a:latin typeface="Calibri"/>
                <a:cs typeface="Calibri"/>
              </a:rPr>
              <a:t>hes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5302" y="644774"/>
            <a:ext cx="6612890" cy="482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Wingdings"/>
              <a:buChar char=""/>
              <a:tabLst>
                <a:tab pos="355600" algn="l"/>
              </a:tabLst>
            </a:pPr>
            <a:r>
              <a:rPr sz="2400" spc="-15" dirty="0">
                <a:latin typeface="Calibri"/>
                <a:cs typeface="Calibri"/>
              </a:rPr>
              <a:t>When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nou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end</a:t>
            </a:r>
            <a:r>
              <a:rPr sz="2400" dirty="0">
                <a:latin typeface="Calibri"/>
                <a:cs typeface="Calibri"/>
              </a:rPr>
              <a:t>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30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3600" spc="-20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r>
              <a:rPr sz="3600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45" dirty="0">
                <a:latin typeface="Calibri"/>
                <a:cs typeface="Calibri"/>
              </a:rPr>
              <a:t>w</a:t>
            </a:r>
            <a:r>
              <a:rPr sz="2400" dirty="0">
                <a:latin typeface="Calibri"/>
                <a:cs typeface="Calibri"/>
              </a:rPr>
              <a:t>o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15" dirty="0">
                <a:latin typeface="Calibri"/>
                <a:cs typeface="Calibri"/>
              </a:rPr>
              <a:t>ases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ari</a:t>
            </a:r>
            <a:r>
              <a:rPr sz="2400" spc="-15" dirty="0">
                <a:latin typeface="Calibri"/>
                <a:cs typeface="Calibri"/>
              </a:rPr>
              <a:t>se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which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a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e: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77850"/>
            <a:ext cx="3853815" cy="3219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sz="2800" spc="180" dirty="0">
                <a:latin typeface="Wingdings"/>
                <a:cs typeface="Wingdings"/>
              </a:rPr>
              <a:t></a:t>
            </a:r>
            <a:r>
              <a:rPr sz="2800" spc="-25" dirty="0">
                <a:latin typeface="Calibri"/>
                <a:cs typeface="Calibri"/>
              </a:rPr>
              <a:t>W</a:t>
            </a:r>
            <a:r>
              <a:rPr sz="2800" spc="-30" dirty="0">
                <a:latin typeface="Calibri"/>
                <a:cs typeface="Calibri"/>
              </a:rPr>
              <a:t>h</a:t>
            </a:r>
            <a:r>
              <a:rPr sz="2800" spc="-15" dirty="0">
                <a:latin typeface="Calibri"/>
                <a:cs typeface="Calibri"/>
              </a:rPr>
              <a:t>en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al</a:t>
            </a:r>
            <a:r>
              <a:rPr sz="2800" spc="-10" dirty="0">
                <a:latin typeface="Calibri"/>
                <a:cs typeface="Calibri"/>
              </a:rPr>
              <a:t>p</a:t>
            </a:r>
            <a:r>
              <a:rPr sz="2800" spc="-20" dirty="0">
                <a:latin typeface="Calibri"/>
                <a:cs typeface="Calibri"/>
              </a:rPr>
              <a:t>hab</a:t>
            </a:r>
            <a:r>
              <a:rPr sz="2800" spc="-35" dirty="0">
                <a:latin typeface="Calibri"/>
                <a:cs typeface="Calibri"/>
              </a:rPr>
              <a:t>e</a:t>
            </a:r>
            <a:r>
              <a:rPr sz="2800" spc="-10" dirty="0">
                <a:latin typeface="Calibri"/>
                <a:cs typeface="Calibri"/>
              </a:rPr>
              <a:t>t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b</a:t>
            </a:r>
            <a:r>
              <a:rPr sz="2800" spc="-45" dirty="0">
                <a:latin typeface="Calibri"/>
                <a:cs typeface="Calibri"/>
              </a:rPr>
              <a:t>e</a:t>
            </a:r>
            <a:r>
              <a:rPr sz="2800" spc="-65" dirty="0">
                <a:latin typeface="Calibri"/>
                <a:cs typeface="Calibri"/>
              </a:rPr>
              <a:t>f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5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Calibri"/>
                <a:cs typeface="Calibri"/>
              </a:rPr>
              <a:t>‘</a:t>
            </a:r>
            <a:r>
              <a:rPr sz="2800" spc="50" dirty="0">
                <a:latin typeface="Calibri"/>
                <a:cs typeface="Calibri"/>
              </a:rPr>
              <a:t>y</a:t>
            </a:r>
            <a:r>
              <a:rPr sz="2800" spc="-10" dirty="0">
                <a:latin typeface="Calibri"/>
                <a:cs typeface="Calibri"/>
              </a:rPr>
              <a:t>’</a:t>
            </a:r>
            <a:r>
              <a:rPr sz="2800" spc="10" dirty="0">
                <a:latin typeface="Calibri"/>
                <a:cs typeface="Calibri"/>
              </a:rPr>
              <a:t> </a:t>
            </a:r>
            <a:r>
              <a:rPr sz="2800" spc="-10" dirty="0">
                <a:latin typeface="Calibri"/>
                <a:cs typeface="Calibri"/>
              </a:rPr>
              <a:t>is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40" dirty="0">
                <a:latin typeface="Calibri"/>
                <a:cs typeface="Calibri"/>
              </a:rPr>
              <a:t>v</a:t>
            </a:r>
            <a:r>
              <a:rPr sz="2800" spc="-25" dirty="0">
                <a:latin typeface="Calibri"/>
                <a:cs typeface="Calibri"/>
              </a:rPr>
              <a:t>o</a:t>
            </a:r>
            <a:r>
              <a:rPr sz="2800" spc="-40" dirty="0">
                <a:latin typeface="Calibri"/>
                <a:cs typeface="Calibri"/>
              </a:rPr>
              <a:t>w</a:t>
            </a:r>
            <a:r>
              <a:rPr sz="2800" spc="-15" dirty="0">
                <a:latin typeface="Calibri"/>
                <a:cs typeface="Calibri"/>
              </a:rPr>
              <a:t>el then</a:t>
            </a:r>
            <a:r>
              <a:rPr sz="2800" spc="1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p</a:t>
            </a:r>
            <a:r>
              <a:rPr sz="2800" spc="-20" dirty="0">
                <a:latin typeface="Calibri"/>
                <a:cs typeface="Calibri"/>
              </a:rPr>
              <a:t>l</a:t>
            </a:r>
            <a:r>
              <a:rPr sz="2800" spc="-15" dirty="0">
                <a:latin typeface="Calibri"/>
                <a:cs typeface="Calibri"/>
              </a:rPr>
              <a:t>u</a:t>
            </a:r>
            <a:r>
              <a:rPr sz="2800" spc="-80" dirty="0">
                <a:latin typeface="Calibri"/>
                <a:cs typeface="Calibri"/>
              </a:rPr>
              <a:t>r</a:t>
            </a:r>
            <a:r>
              <a:rPr sz="2800" spc="-10" dirty="0">
                <a:latin typeface="Calibri"/>
                <a:cs typeface="Calibri"/>
              </a:rPr>
              <a:t>al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Calibri"/>
                <a:cs typeface="Calibri"/>
              </a:rPr>
              <a:t>m</a:t>
            </a:r>
            <a:r>
              <a:rPr sz="2800" spc="-10" dirty="0">
                <a:latin typeface="Calibri"/>
                <a:cs typeface="Calibri"/>
              </a:rPr>
              <a:t>a</a:t>
            </a:r>
            <a:r>
              <a:rPr sz="2800" spc="-20" dirty="0">
                <a:latin typeface="Calibri"/>
                <a:cs typeface="Calibri"/>
              </a:rPr>
              <a:t>d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Calibri"/>
                <a:cs typeface="Calibri"/>
              </a:rPr>
              <a:t>b</a:t>
            </a:r>
            <a:r>
              <a:rPr sz="2800" spc="-15" dirty="0">
                <a:latin typeface="Calibri"/>
                <a:cs typeface="Calibri"/>
              </a:rPr>
              <a:t>y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s</a:t>
            </a: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40" dirty="0">
                <a:latin typeface="Calibri"/>
                <a:cs typeface="Calibri"/>
              </a:rPr>
              <a:t>m</a:t>
            </a:r>
            <a:r>
              <a:rPr sz="2800" spc="-20" dirty="0">
                <a:latin typeface="Calibri"/>
                <a:cs typeface="Calibri"/>
              </a:rPr>
              <a:t>pl</a:t>
            </a:r>
            <a:r>
              <a:rPr sz="2800" spc="-15" dirty="0">
                <a:latin typeface="Calibri"/>
                <a:cs typeface="Calibri"/>
              </a:rPr>
              <a:t>y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add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ng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75" dirty="0">
                <a:latin typeface="Calibri"/>
                <a:cs typeface="Calibri"/>
              </a:rPr>
              <a:t>‘</a:t>
            </a:r>
            <a:r>
              <a:rPr sz="2800" spc="-10" dirty="0">
                <a:latin typeface="Calibri"/>
                <a:cs typeface="Calibri"/>
              </a:rPr>
              <a:t>s’</a:t>
            </a:r>
            <a:r>
              <a:rPr sz="2800" spc="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in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the</a:t>
            </a:r>
            <a:r>
              <a:rPr sz="2800" spc="-5" dirty="0">
                <a:latin typeface="Calibri"/>
                <a:cs typeface="Calibri"/>
              </a:rPr>
              <a:t> </a:t>
            </a:r>
            <a:r>
              <a:rPr sz="2800" spc="-15" dirty="0">
                <a:latin typeface="Calibri"/>
                <a:cs typeface="Calibri"/>
              </a:rPr>
              <a:t>noun.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spc="-20" dirty="0">
                <a:latin typeface="Calibri"/>
                <a:cs typeface="Calibri"/>
              </a:rPr>
              <a:t>E</a:t>
            </a:r>
            <a:r>
              <a:rPr sz="2800" spc="-60" dirty="0">
                <a:latin typeface="Calibri"/>
                <a:cs typeface="Calibri"/>
              </a:rPr>
              <a:t>x</a:t>
            </a:r>
            <a:r>
              <a:rPr sz="2800" spc="-15" dirty="0">
                <a:latin typeface="Calibri"/>
                <a:cs typeface="Calibri"/>
              </a:rPr>
              <a:t>ample: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800" spc="-15" dirty="0">
                <a:latin typeface="Calibri"/>
                <a:cs typeface="Calibri"/>
              </a:rPr>
              <a:t>Boy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be</a:t>
            </a:r>
            <a:r>
              <a:rPr sz="2800" spc="-35" dirty="0">
                <a:latin typeface="Calibri"/>
                <a:cs typeface="Calibri"/>
              </a:rPr>
              <a:t>c</a:t>
            </a:r>
            <a:r>
              <a:rPr sz="2800" spc="-25" dirty="0">
                <a:latin typeface="Calibri"/>
                <a:cs typeface="Calibri"/>
              </a:rPr>
              <a:t>ome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Bo</a:t>
            </a:r>
            <a:r>
              <a:rPr sz="2800" spc="-55" dirty="0">
                <a:latin typeface="Calibri"/>
                <a:cs typeface="Calibri"/>
              </a:rPr>
              <a:t>y</a:t>
            </a:r>
            <a:r>
              <a:rPr sz="2800" spc="-15" dirty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sz="2800" spc="-250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oy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Calibri"/>
                <a:cs typeface="Calibri"/>
              </a:rPr>
              <a:t>b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40" dirty="0">
                <a:latin typeface="Calibri"/>
                <a:cs typeface="Calibri"/>
              </a:rPr>
              <a:t>c</a:t>
            </a:r>
            <a:r>
              <a:rPr sz="2800" spc="-25" dirty="0">
                <a:latin typeface="Calibri"/>
                <a:cs typeface="Calibri"/>
              </a:rPr>
              <a:t>ome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250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o</a:t>
            </a:r>
            <a:r>
              <a:rPr sz="2800" spc="-45" dirty="0">
                <a:latin typeface="Calibri"/>
                <a:cs typeface="Calibri"/>
              </a:rPr>
              <a:t>y</a:t>
            </a:r>
            <a:r>
              <a:rPr sz="2800" spc="-15" dirty="0"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3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</a:pPr>
            <a:r>
              <a:rPr spc="180" dirty="0">
                <a:latin typeface="Wingdings"/>
                <a:cs typeface="Wingdings"/>
              </a:rPr>
              <a:t></a:t>
            </a:r>
            <a:r>
              <a:rPr spc="-25" dirty="0">
                <a:latin typeface="Calibri"/>
                <a:cs typeface="Calibri"/>
              </a:rPr>
              <a:t>W</a:t>
            </a:r>
            <a:r>
              <a:rPr spc="-30" dirty="0">
                <a:latin typeface="Calibri"/>
                <a:cs typeface="Calibri"/>
              </a:rPr>
              <a:t>h</a:t>
            </a:r>
            <a:r>
              <a:rPr spc="-15" dirty="0">
                <a:latin typeface="Calibri"/>
                <a:cs typeface="Calibri"/>
              </a:rPr>
              <a:t>en</a:t>
            </a:r>
            <a:r>
              <a:rPr spc="-5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al</a:t>
            </a:r>
            <a:r>
              <a:rPr spc="-10" dirty="0">
                <a:latin typeface="Calibri"/>
                <a:cs typeface="Calibri"/>
              </a:rPr>
              <a:t>p</a:t>
            </a:r>
            <a:r>
              <a:rPr spc="-20" dirty="0">
                <a:latin typeface="Calibri"/>
                <a:cs typeface="Calibri"/>
              </a:rPr>
              <a:t>hab</a:t>
            </a:r>
            <a:r>
              <a:rPr spc="-35" dirty="0">
                <a:latin typeface="Calibri"/>
                <a:cs typeface="Calibri"/>
              </a:rPr>
              <a:t>e</a:t>
            </a:r>
            <a:r>
              <a:rPr spc="-10" dirty="0">
                <a:latin typeface="Calibri"/>
                <a:cs typeface="Calibri"/>
              </a:rPr>
              <a:t>t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b</a:t>
            </a:r>
            <a:r>
              <a:rPr spc="-45" dirty="0">
                <a:latin typeface="Calibri"/>
                <a:cs typeface="Calibri"/>
              </a:rPr>
              <a:t>e</a:t>
            </a:r>
            <a:r>
              <a:rPr spc="-65" dirty="0">
                <a:latin typeface="Calibri"/>
                <a:cs typeface="Calibri"/>
              </a:rPr>
              <a:t>f</a:t>
            </a:r>
            <a:r>
              <a:rPr spc="-20" dirty="0">
                <a:latin typeface="Calibri"/>
                <a:cs typeface="Calibri"/>
              </a:rPr>
              <a:t>o</a:t>
            </a:r>
            <a:r>
              <a:rPr spc="-50" dirty="0">
                <a:latin typeface="Calibri"/>
                <a:cs typeface="Calibri"/>
              </a:rPr>
              <a:t>r</a:t>
            </a:r>
            <a:r>
              <a:rPr spc="-15" dirty="0">
                <a:latin typeface="Calibri"/>
                <a:cs typeface="Calibri"/>
              </a:rPr>
              <a:t>e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spc="-10" dirty="0"/>
              <a:t>‘</a:t>
            </a:r>
            <a:r>
              <a:rPr spc="50" dirty="0"/>
              <a:t>y</a:t>
            </a:r>
            <a:r>
              <a:rPr spc="-10" dirty="0"/>
              <a:t>’</a:t>
            </a:r>
            <a:r>
              <a:rPr spc="10" dirty="0"/>
              <a:t> </a:t>
            </a:r>
            <a:r>
              <a:rPr spc="-10" dirty="0"/>
              <a:t>is</a:t>
            </a:r>
            <a:r>
              <a:rPr spc="-5" dirty="0"/>
              <a:t> </a:t>
            </a:r>
            <a:r>
              <a:rPr spc="-15" dirty="0"/>
              <a:t>not</a:t>
            </a:r>
            <a:r>
              <a:rPr spc="15" dirty="0"/>
              <a:t> </a:t>
            </a:r>
            <a:r>
              <a:rPr spc="-15" dirty="0"/>
              <a:t>a</a:t>
            </a:r>
            <a:r>
              <a:rPr dirty="0"/>
              <a:t> </a:t>
            </a:r>
            <a:r>
              <a:rPr spc="-45" dirty="0"/>
              <a:t>v</a:t>
            </a:r>
            <a:r>
              <a:rPr spc="-25" dirty="0"/>
              <a:t>o</a:t>
            </a:r>
            <a:r>
              <a:rPr spc="-40" dirty="0"/>
              <a:t>w</a:t>
            </a:r>
            <a:r>
              <a:rPr spc="-15" dirty="0"/>
              <a:t>el then</a:t>
            </a:r>
            <a:r>
              <a:rPr spc="-10" dirty="0"/>
              <a:t> </a:t>
            </a:r>
            <a:r>
              <a:rPr spc="-20" dirty="0">
                <a:latin typeface="Calibri"/>
                <a:cs typeface="Calibri"/>
              </a:rPr>
              <a:t>plu</a:t>
            </a:r>
            <a:r>
              <a:rPr spc="-80" dirty="0">
                <a:latin typeface="Calibri"/>
                <a:cs typeface="Calibri"/>
              </a:rPr>
              <a:t>r</a:t>
            </a:r>
            <a:r>
              <a:rPr spc="-10" dirty="0">
                <a:latin typeface="Calibri"/>
                <a:cs typeface="Calibri"/>
              </a:rPr>
              <a:t>al</a:t>
            </a:r>
            <a:r>
              <a:rPr spc="-4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5" dirty="0">
                <a:latin typeface="Calibri"/>
                <a:cs typeface="Calibri"/>
              </a:rPr>
              <a:t>s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Calibri"/>
                <a:cs typeface="Calibri"/>
              </a:rPr>
              <a:t>m</a:t>
            </a:r>
            <a:r>
              <a:rPr spc="-10" dirty="0">
                <a:latin typeface="Calibri"/>
                <a:cs typeface="Calibri"/>
              </a:rPr>
              <a:t>a</a:t>
            </a:r>
            <a:r>
              <a:rPr spc="-20" dirty="0">
                <a:latin typeface="Calibri"/>
                <a:cs typeface="Calibri"/>
              </a:rPr>
              <a:t>d</a:t>
            </a:r>
            <a:r>
              <a:rPr spc="-15" dirty="0">
                <a:latin typeface="Calibri"/>
                <a:cs typeface="Calibri"/>
              </a:rPr>
              <a:t>e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35" dirty="0">
                <a:latin typeface="Calibri"/>
                <a:cs typeface="Calibri"/>
              </a:rPr>
              <a:t>b</a:t>
            </a:r>
            <a:r>
              <a:rPr spc="-15" dirty="0">
                <a:latin typeface="Calibri"/>
                <a:cs typeface="Calibri"/>
              </a:rPr>
              <a:t>y</a:t>
            </a:r>
            <a:r>
              <a:rPr spc="-10" dirty="0">
                <a:latin typeface="Times New Roman"/>
                <a:cs typeface="Times New Roman"/>
              </a:rPr>
              <a:t> </a:t>
            </a:r>
            <a:r>
              <a:rPr spc="-55" dirty="0"/>
              <a:t>r</a:t>
            </a:r>
            <a:r>
              <a:rPr spc="-20" dirty="0"/>
              <a:t>em</a:t>
            </a:r>
            <a:r>
              <a:rPr spc="-35" dirty="0"/>
              <a:t>o</a:t>
            </a:r>
            <a:r>
              <a:rPr spc="-15" dirty="0"/>
              <a:t>v</a:t>
            </a:r>
            <a:r>
              <a:rPr spc="-20" dirty="0"/>
              <a:t>i</a:t>
            </a:r>
            <a:r>
              <a:rPr spc="-15" dirty="0"/>
              <a:t>ng</a:t>
            </a:r>
            <a:r>
              <a:rPr spc="5" dirty="0"/>
              <a:t> </a:t>
            </a:r>
            <a:r>
              <a:rPr spc="-10" dirty="0"/>
              <a:t>‘</a:t>
            </a:r>
            <a:r>
              <a:rPr spc="50" dirty="0"/>
              <a:t>y</a:t>
            </a:r>
            <a:r>
              <a:rPr spc="-10" dirty="0"/>
              <a:t>’</a:t>
            </a:r>
            <a:r>
              <a:rPr spc="5" dirty="0"/>
              <a:t> </a:t>
            </a:r>
            <a:r>
              <a:rPr spc="-15" dirty="0"/>
              <a:t>and p</a:t>
            </a:r>
            <a:r>
              <a:rPr spc="-20" dirty="0"/>
              <a:t>l</a:t>
            </a:r>
            <a:r>
              <a:rPr spc="-15" dirty="0"/>
              <a:t>a</a:t>
            </a:r>
            <a:r>
              <a:rPr spc="-10" dirty="0"/>
              <a:t>ci</a:t>
            </a:r>
            <a:r>
              <a:rPr spc="-30" dirty="0"/>
              <a:t>n</a:t>
            </a:r>
            <a:r>
              <a:rPr spc="-15" dirty="0"/>
              <a:t>g</a:t>
            </a:r>
            <a:r>
              <a:rPr spc="15" dirty="0"/>
              <a:t> </a:t>
            </a:r>
            <a:r>
              <a:rPr spc="-10" dirty="0"/>
              <a:t>‘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5" dirty="0">
                <a:latin typeface="Calibri"/>
                <a:cs typeface="Calibri"/>
              </a:rPr>
              <a:t>e</a:t>
            </a:r>
            <a:r>
              <a:rPr spc="-25" dirty="0">
                <a:latin typeface="Calibri"/>
                <a:cs typeface="Calibri"/>
              </a:rPr>
              <a:t>s</a:t>
            </a:r>
            <a:r>
              <a:rPr spc="-10" dirty="0"/>
              <a:t>’</a:t>
            </a:r>
            <a:r>
              <a:rPr spc="10" dirty="0"/>
              <a:t> </a:t>
            </a:r>
            <a:r>
              <a:rPr spc="-15" dirty="0"/>
              <a:t>in</a:t>
            </a:r>
            <a:r>
              <a:rPr dirty="0"/>
              <a:t> </a:t>
            </a:r>
            <a:r>
              <a:rPr spc="-15" dirty="0"/>
              <a:t>nou</a:t>
            </a:r>
            <a:r>
              <a:rPr spc="-25" dirty="0"/>
              <a:t>n</a:t>
            </a:r>
            <a:r>
              <a:rPr spc="-10" dirty="0"/>
              <a:t>.</a:t>
            </a:r>
          </a:p>
          <a:p>
            <a:pPr marL="12700" marR="956944">
              <a:lnSpc>
                <a:spcPct val="110000"/>
              </a:lnSpc>
              <a:spcBef>
                <a:spcPts val="335"/>
              </a:spcBef>
            </a:pPr>
            <a:r>
              <a:rPr spc="-20" dirty="0">
                <a:latin typeface="Calibri"/>
                <a:cs typeface="Calibri"/>
              </a:rPr>
              <a:t>E</a:t>
            </a:r>
            <a:r>
              <a:rPr spc="-60" dirty="0">
                <a:latin typeface="Calibri"/>
                <a:cs typeface="Calibri"/>
              </a:rPr>
              <a:t>x</a:t>
            </a:r>
            <a:r>
              <a:rPr spc="-15" dirty="0">
                <a:latin typeface="Calibri"/>
                <a:cs typeface="Calibri"/>
              </a:rPr>
              <a:t>ampl</a:t>
            </a:r>
            <a:r>
              <a:rPr spc="-25" dirty="0">
                <a:latin typeface="Calibri"/>
                <a:cs typeface="Calibri"/>
              </a:rPr>
              <a:t>e</a:t>
            </a:r>
            <a:r>
              <a:rPr spc="-10" dirty="0">
                <a:latin typeface="Calibri"/>
                <a:cs typeface="Calibri"/>
              </a:rPr>
              <a:t>:</a:t>
            </a:r>
            <a:r>
              <a:rPr spc="-10" dirty="0">
                <a:latin typeface="Times New Roman"/>
                <a:cs typeface="Times New Roman"/>
              </a:rPr>
              <a:t>  </a:t>
            </a:r>
            <a:r>
              <a:rPr spc="-15" dirty="0">
                <a:latin typeface="Calibri"/>
                <a:cs typeface="Calibri"/>
              </a:rPr>
              <a:t>Bu</a:t>
            </a:r>
            <a:r>
              <a:rPr spc="-55" dirty="0">
                <a:latin typeface="Calibri"/>
                <a:cs typeface="Calibri"/>
              </a:rPr>
              <a:t>t</a:t>
            </a:r>
            <a:r>
              <a:rPr spc="-35" dirty="0">
                <a:latin typeface="Calibri"/>
                <a:cs typeface="Calibri"/>
              </a:rPr>
              <a:t>t</a:t>
            </a:r>
            <a:r>
              <a:rPr spc="-15" dirty="0">
                <a:latin typeface="Calibri"/>
                <a:cs typeface="Calibri"/>
              </a:rPr>
              <a:t>erf</a:t>
            </a:r>
            <a:r>
              <a:rPr spc="-25" dirty="0">
                <a:latin typeface="Calibri"/>
                <a:cs typeface="Calibri"/>
              </a:rPr>
              <a:t>l</a:t>
            </a:r>
            <a:r>
              <a:rPr spc="-15" dirty="0">
                <a:latin typeface="Calibri"/>
                <a:cs typeface="Calibri"/>
              </a:rPr>
              <a:t>y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be</a:t>
            </a:r>
            <a:r>
              <a:rPr spc="-35" dirty="0">
                <a:latin typeface="Calibri"/>
                <a:cs typeface="Calibri"/>
              </a:rPr>
              <a:t>c</a:t>
            </a:r>
            <a:r>
              <a:rPr spc="-25" dirty="0">
                <a:latin typeface="Calibri"/>
                <a:cs typeface="Calibri"/>
              </a:rPr>
              <a:t>omes</a:t>
            </a:r>
            <a:r>
              <a:rPr spc="-1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bu</a:t>
            </a:r>
            <a:r>
              <a:rPr spc="-55" dirty="0">
                <a:latin typeface="Calibri"/>
                <a:cs typeface="Calibri"/>
              </a:rPr>
              <a:t>t</a:t>
            </a:r>
            <a:r>
              <a:rPr spc="-35" dirty="0">
                <a:latin typeface="Calibri"/>
                <a:cs typeface="Calibri"/>
              </a:rPr>
              <a:t>t</a:t>
            </a:r>
            <a:r>
              <a:rPr spc="-15" dirty="0">
                <a:latin typeface="Calibri"/>
                <a:cs typeface="Calibri"/>
              </a:rPr>
              <a:t>erf</a:t>
            </a:r>
            <a:r>
              <a:rPr spc="-25" dirty="0">
                <a:latin typeface="Calibri"/>
                <a:cs typeface="Calibri"/>
              </a:rPr>
              <a:t>l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5" dirty="0">
                <a:latin typeface="Calibri"/>
                <a:cs typeface="Calibri"/>
              </a:rPr>
              <a:t>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7250" y="694350"/>
            <a:ext cx="6236335" cy="5892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indent="-342265">
              <a:lnSpc>
                <a:spcPts val="2375"/>
              </a:lnSpc>
              <a:buFont typeface="Wingdings"/>
              <a:buChar char=""/>
              <a:tabLst>
                <a:tab pos="355600" algn="l"/>
              </a:tabLst>
            </a:pPr>
            <a:r>
              <a:rPr sz="2200" spc="-20" dirty="0">
                <a:latin typeface="Calibri"/>
                <a:cs typeface="Calibri"/>
              </a:rPr>
              <a:t>Thes</a:t>
            </a:r>
            <a:r>
              <a:rPr sz="2200" spc="-15" dirty="0">
                <a:latin typeface="Calibri"/>
                <a:cs typeface="Calibri"/>
              </a:rPr>
              <a:t>e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Calibri"/>
                <a:cs typeface="Calibri"/>
              </a:rPr>
              <a:t>t</a:t>
            </a:r>
            <a:r>
              <a:rPr sz="2200" spc="-50" dirty="0">
                <a:latin typeface="Calibri"/>
                <a:cs typeface="Calibri"/>
              </a:rPr>
              <a:t>w</a:t>
            </a:r>
            <a:r>
              <a:rPr sz="2200" spc="-10" dirty="0">
                <a:latin typeface="Calibri"/>
                <a:cs typeface="Calibri"/>
              </a:rPr>
              <a:t>el</a:t>
            </a:r>
            <a:r>
              <a:rPr sz="2200" spc="-35" dirty="0">
                <a:latin typeface="Calibri"/>
                <a:cs typeface="Calibri"/>
              </a:rPr>
              <a:t>v</a:t>
            </a:r>
            <a:r>
              <a:rPr sz="2200" spc="-15" dirty="0">
                <a:latin typeface="Calibri"/>
                <a:cs typeface="Calibri"/>
              </a:rPr>
              <a:t>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45" dirty="0">
                <a:latin typeface="Calibri"/>
                <a:cs typeface="Calibri"/>
              </a:rPr>
              <a:t>w</a:t>
            </a:r>
            <a:r>
              <a:rPr sz="2200" spc="-15" dirty="0">
                <a:latin typeface="Calibri"/>
                <a:cs typeface="Calibri"/>
              </a:rPr>
              <a:t>o</a:t>
            </a:r>
            <a:r>
              <a:rPr sz="2200" spc="-35" dirty="0">
                <a:latin typeface="Calibri"/>
                <a:cs typeface="Calibri"/>
              </a:rPr>
              <a:t>r</a:t>
            </a:r>
            <a:r>
              <a:rPr sz="2200" spc="-20" dirty="0">
                <a:latin typeface="Calibri"/>
                <a:cs typeface="Calibri"/>
              </a:rPr>
              <a:t>d</a:t>
            </a:r>
            <a:r>
              <a:rPr sz="2200" spc="-10" dirty="0">
                <a:latin typeface="Calibri"/>
                <a:cs typeface="Calibri"/>
              </a:rPr>
              <a:t>s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Calibri"/>
                <a:cs typeface="Calibri"/>
              </a:rPr>
              <a:t>al</a:t>
            </a:r>
            <a:r>
              <a:rPr sz="2200" spc="-40" dirty="0">
                <a:latin typeface="Calibri"/>
                <a:cs typeface="Calibri"/>
              </a:rPr>
              <a:t>w</a:t>
            </a:r>
            <a:r>
              <a:rPr sz="2200" spc="-50" dirty="0">
                <a:latin typeface="Calibri"/>
                <a:cs typeface="Calibri"/>
              </a:rPr>
              <a:t>a</a:t>
            </a:r>
            <a:r>
              <a:rPr sz="2200" spc="-35" dirty="0">
                <a:latin typeface="Calibri"/>
                <a:cs typeface="Calibri"/>
              </a:rPr>
              <a:t>y</a:t>
            </a:r>
            <a:r>
              <a:rPr sz="2200" spc="-10" dirty="0">
                <a:latin typeface="Calibri"/>
                <a:cs typeface="Calibri"/>
              </a:rPr>
              <a:t>s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Calibri"/>
                <a:cs typeface="Calibri"/>
              </a:rPr>
              <a:t>ma</a:t>
            </a:r>
            <a:r>
              <a:rPr sz="2200" spc="-85" dirty="0">
                <a:latin typeface="Calibri"/>
                <a:cs typeface="Calibri"/>
              </a:rPr>
              <a:t>k</a:t>
            </a:r>
            <a:r>
              <a:rPr sz="2200" spc="-15" dirty="0">
                <a:latin typeface="Calibri"/>
                <a:cs typeface="Calibri"/>
              </a:rPr>
              <a:t>e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Calibri"/>
                <a:cs typeface="Calibri"/>
              </a:rPr>
              <a:t>the</a:t>
            </a:r>
            <a:r>
              <a:rPr sz="2200" spc="-15" dirty="0">
                <a:latin typeface="Calibri"/>
                <a:cs typeface="Calibri"/>
              </a:rPr>
              <a:t>i</a:t>
            </a:r>
            <a:r>
              <a:rPr sz="2200" spc="-10" dirty="0">
                <a:latin typeface="Calibri"/>
                <a:cs typeface="Calibri"/>
              </a:rPr>
              <a:t>r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Calibri"/>
                <a:cs typeface="Calibri"/>
              </a:rPr>
              <a:t>p</a:t>
            </a:r>
            <a:r>
              <a:rPr sz="2200" spc="-5" dirty="0">
                <a:latin typeface="Calibri"/>
                <a:cs typeface="Calibri"/>
              </a:rPr>
              <a:t>l</a:t>
            </a:r>
            <a:r>
              <a:rPr sz="2200" spc="-20" dirty="0">
                <a:latin typeface="Calibri"/>
                <a:cs typeface="Calibri"/>
              </a:rPr>
              <a:t>u</a:t>
            </a:r>
            <a:r>
              <a:rPr sz="2200" spc="-60" dirty="0">
                <a:latin typeface="Calibri"/>
                <a:cs typeface="Calibri"/>
              </a:rPr>
              <a:t>r</a:t>
            </a:r>
            <a:r>
              <a:rPr sz="2200" spc="-10" dirty="0">
                <a:latin typeface="Calibri"/>
                <a:cs typeface="Calibri"/>
              </a:rPr>
              <a:t>al</a:t>
            </a:r>
            <a:r>
              <a:rPr sz="2200" spc="-70" dirty="0">
                <a:latin typeface="Times New Roman"/>
                <a:cs typeface="Times New Roman"/>
              </a:rPr>
              <a:t> </a:t>
            </a:r>
            <a:r>
              <a:rPr sz="2200" spc="-30" dirty="0">
                <a:latin typeface="Calibri"/>
                <a:cs typeface="Calibri"/>
              </a:rPr>
              <a:t>b</a:t>
            </a:r>
            <a:r>
              <a:rPr sz="2200" spc="-10" dirty="0">
                <a:latin typeface="Calibri"/>
                <a:cs typeface="Calibri"/>
              </a:rPr>
              <a:t>y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Calibri"/>
                <a:cs typeface="Calibri"/>
              </a:rPr>
              <a:t>ju</a:t>
            </a:r>
            <a:r>
              <a:rPr sz="2200" spc="-30" dirty="0">
                <a:latin typeface="Calibri"/>
                <a:cs typeface="Calibri"/>
              </a:rPr>
              <a:t>s</a:t>
            </a:r>
            <a:r>
              <a:rPr sz="2200" spc="-10" dirty="0">
                <a:latin typeface="Calibri"/>
                <a:cs typeface="Calibri"/>
              </a:rPr>
              <a:t>t</a:t>
            </a:r>
            <a:endParaRPr sz="2200">
              <a:latin typeface="Calibri"/>
              <a:cs typeface="Calibri"/>
            </a:endParaRPr>
          </a:p>
          <a:p>
            <a:pPr marL="354965">
              <a:lnSpc>
                <a:spcPts val="2375"/>
              </a:lnSpc>
            </a:pPr>
            <a:r>
              <a:rPr sz="2200" spc="-35" dirty="0">
                <a:latin typeface="Calibri"/>
                <a:cs typeface="Calibri"/>
              </a:rPr>
              <a:t>r</a:t>
            </a:r>
            <a:r>
              <a:rPr sz="2200" spc="-15" dirty="0">
                <a:latin typeface="Calibri"/>
                <a:cs typeface="Calibri"/>
              </a:rPr>
              <a:t>em</a:t>
            </a:r>
            <a:r>
              <a:rPr sz="2200" spc="-25" dirty="0">
                <a:latin typeface="Calibri"/>
                <a:cs typeface="Calibri"/>
              </a:rPr>
              <a:t>o</a:t>
            </a:r>
            <a:r>
              <a:rPr sz="2200" spc="-10" dirty="0">
                <a:latin typeface="Calibri"/>
                <a:cs typeface="Calibri"/>
              </a:rPr>
              <a:t>ving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‘</a:t>
            </a:r>
            <a:r>
              <a:rPr sz="2200" spc="105" dirty="0">
                <a:latin typeface="Calibri"/>
                <a:cs typeface="Calibri"/>
              </a:rPr>
              <a:t>f</a:t>
            </a:r>
            <a:r>
              <a:rPr sz="2200" spc="-10" dirty="0">
                <a:latin typeface="Calibri"/>
                <a:cs typeface="Calibri"/>
              </a:rPr>
              <a:t>’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or</a:t>
            </a:r>
            <a:r>
              <a:rPr sz="2200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‘</a:t>
            </a:r>
            <a:r>
              <a:rPr sz="2200" spc="-70" dirty="0">
                <a:latin typeface="Calibri"/>
                <a:cs typeface="Calibri"/>
              </a:rPr>
              <a:t>f</a:t>
            </a:r>
            <a:r>
              <a:rPr sz="2200" spc="-20" dirty="0">
                <a:latin typeface="Calibri"/>
                <a:cs typeface="Calibri"/>
              </a:rPr>
              <a:t>e</a:t>
            </a:r>
            <a:r>
              <a:rPr sz="2200" spc="-10" dirty="0">
                <a:latin typeface="Calibri"/>
                <a:cs typeface="Calibri"/>
              </a:rPr>
              <a:t>’</a:t>
            </a:r>
            <a:r>
              <a:rPr sz="2200" spc="15" dirty="0">
                <a:latin typeface="Calibri"/>
                <a:cs typeface="Calibri"/>
              </a:rPr>
              <a:t> </a:t>
            </a:r>
            <a:r>
              <a:rPr sz="2200" spc="-15" dirty="0">
                <a:latin typeface="Calibri"/>
                <a:cs typeface="Calibri"/>
              </a:rPr>
              <a:t>and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adding</a:t>
            </a:r>
            <a:r>
              <a:rPr sz="2200" spc="-25" dirty="0">
                <a:latin typeface="Calibri"/>
                <a:cs typeface="Calibri"/>
              </a:rPr>
              <a:t> </a:t>
            </a:r>
            <a:r>
              <a:rPr sz="2200" spc="-5" dirty="0">
                <a:latin typeface="Calibri"/>
                <a:cs typeface="Calibri"/>
              </a:rPr>
              <a:t>‘</a:t>
            </a:r>
            <a:r>
              <a:rPr sz="2200" spc="-30" dirty="0">
                <a:latin typeface="Calibri"/>
                <a:cs typeface="Calibri"/>
              </a:rPr>
              <a:t>v</a:t>
            </a:r>
            <a:r>
              <a:rPr sz="2200" spc="-10" dirty="0">
                <a:latin typeface="Calibri"/>
                <a:cs typeface="Calibri"/>
              </a:rPr>
              <a:t>es’</a:t>
            </a:r>
            <a:r>
              <a:rPr sz="2200" spc="5" dirty="0">
                <a:latin typeface="Calibri"/>
                <a:cs typeface="Calibri"/>
              </a:rPr>
              <a:t> </a:t>
            </a:r>
            <a:r>
              <a:rPr sz="2200" spc="-35" dirty="0">
                <a:latin typeface="Calibri"/>
                <a:cs typeface="Calibri"/>
              </a:rPr>
              <a:t>a</a:t>
            </a:r>
            <a:r>
              <a:rPr sz="2200" spc="-10" dirty="0">
                <a:latin typeface="Calibri"/>
                <a:cs typeface="Calibri"/>
              </a:rPr>
              <a:t>t</a:t>
            </a:r>
            <a:r>
              <a:rPr sz="2200" spc="-5" dirty="0">
                <a:latin typeface="Calibri"/>
                <a:cs typeface="Calibri"/>
              </a:rPr>
              <a:t> </a:t>
            </a:r>
            <a:r>
              <a:rPr sz="2200" spc="-10" dirty="0">
                <a:latin typeface="Calibri"/>
                <a:cs typeface="Calibri"/>
              </a:rPr>
              <a:t>end.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1191767"/>
            <a:ext cx="3400044" cy="24947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721352" y="3686555"/>
            <a:ext cx="3505200" cy="23591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95025" y="1296284"/>
          <a:ext cx="2813061" cy="40627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0619"/>
                <a:gridCol w="1325327"/>
                <a:gridCol w="1047115"/>
              </a:tblGrid>
              <a:tr h="337959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1.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200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lf</a:t>
                      </a:r>
                      <a:r>
                        <a:rPr sz="2200" spc="-3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5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200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623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2.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Ha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Ha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432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3.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9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olf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9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ol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4.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Wi</a:t>
                      </a:r>
                      <a:r>
                        <a:rPr sz="2200" spc="-6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Wi</a:t>
                      </a:r>
                      <a:r>
                        <a:rPr sz="2200" spc="-2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5.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4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22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6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4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22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165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6.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Th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3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Th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20" dirty="0">
                          <a:latin typeface="Calibri"/>
                          <a:cs typeface="Calibri"/>
                        </a:rPr>
                        <a:t>ev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559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7.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Shel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Shel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369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8.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lf</a:t>
                      </a:r>
                      <a:r>
                        <a:rPr sz="2200" spc="-229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5" dirty="0">
                          <a:latin typeface="Calibri"/>
                          <a:cs typeface="Calibri"/>
                        </a:rPr>
                        <a:t>Se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9.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Le</a:t>
                      </a:r>
                      <a:r>
                        <a:rPr sz="2200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Le</a:t>
                      </a:r>
                      <a:r>
                        <a:rPr sz="2200" spc="-3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spc="-2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165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10.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6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200" spc="-5" dirty="0">
                          <a:latin typeface="Calibri"/>
                          <a:cs typeface="Calibri"/>
                        </a:rPr>
                        <a:t>L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2200" spc="-2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623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11.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Loaf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Lo</a:t>
                      </a:r>
                      <a:r>
                        <a:rPr sz="2200" spc="-3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70738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12.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She</a:t>
                      </a:r>
                      <a:r>
                        <a:rPr sz="2200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f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She</a:t>
                      </a:r>
                      <a:r>
                        <a:rPr sz="2200" spc="-3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2200" spc="-2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es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1460" y="1709923"/>
            <a:ext cx="3491229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spc="-95" dirty="0">
                <a:latin typeface="Calibri"/>
                <a:cs typeface="Calibri"/>
              </a:rPr>
              <a:t>P</a:t>
            </a:r>
            <a:r>
              <a:rPr sz="4400" dirty="0">
                <a:latin typeface="Calibri"/>
                <a:cs typeface="Calibri"/>
              </a:rPr>
              <a:t>arts</a:t>
            </a:r>
            <a:r>
              <a:rPr sz="4400" spc="-105" dirty="0">
                <a:latin typeface="Times New Roman"/>
                <a:cs typeface="Times New Roman"/>
              </a:rPr>
              <a:t> </a:t>
            </a:r>
            <a:r>
              <a:rPr sz="4400" spc="10" dirty="0">
                <a:latin typeface="Calibri"/>
                <a:cs typeface="Calibri"/>
              </a:rPr>
              <a:t>o</a:t>
            </a:r>
            <a:r>
              <a:rPr sz="4400" dirty="0">
                <a:latin typeface="Calibri"/>
                <a:cs typeface="Calibri"/>
              </a:rPr>
              <a:t>f</a:t>
            </a:r>
            <a:r>
              <a:rPr sz="4400" spc="-110" dirty="0">
                <a:latin typeface="Times New Roman"/>
                <a:cs typeface="Times New Roman"/>
              </a:rPr>
              <a:t> </a:t>
            </a:r>
            <a:r>
              <a:rPr sz="4400" spc="-5" dirty="0">
                <a:latin typeface="Calibri"/>
                <a:cs typeface="Calibri"/>
              </a:rPr>
              <a:t>speech</a:t>
            </a:r>
            <a:endParaRPr sz="4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50" y="618096"/>
            <a:ext cx="6824980" cy="94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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some </a:t>
            </a:r>
            <a:r>
              <a:rPr sz="3200" spc="-10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ouns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which end on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‘</a:t>
            </a:r>
            <a:r>
              <a:rPr sz="3200" spc="160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’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bu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ma</a:t>
            </a:r>
            <a:r>
              <a:rPr sz="3200" spc="-114" dirty="0">
                <a:latin typeface="Calibri"/>
                <a:cs typeface="Calibri"/>
              </a:rPr>
              <a:t>k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their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5" dirty="0">
                <a:latin typeface="Calibri"/>
                <a:cs typeface="Calibri"/>
              </a:rPr>
              <a:t>u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al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41050" y="2300982"/>
            <a:ext cx="1530985" cy="27736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20000"/>
              </a:lnSpc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e: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Ch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Gu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f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4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f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oof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761611" y="2886198"/>
            <a:ext cx="1026160" cy="2188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</a:pPr>
            <a:r>
              <a:rPr sz="3200" spc="-5" dirty="0">
                <a:latin typeface="Calibri"/>
                <a:cs typeface="Calibri"/>
              </a:rPr>
              <a:t>Ch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spc="-4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Gu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4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oo</a:t>
            </a:r>
            <a:r>
              <a:rPr sz="3200" spc="-40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25161" y="1372362"/>
            <a:ext cx="3200400" cy="2209800"/>
          </a:xfrm>
          <a:custGeom>
            <a:avLst/>
            <a:gdLst/>
            <a:ahLst/>
            <a:cxnLst/>
            <a:rect l="l" t="t" r="r" b="b"/>
            <a:pathLst>
              <a:path w="3200400" h="2209800">
                <a:moveTo>
                  <a:pt x="2832110" y="0"/>
                </a:moveTo>
                <a:lnTo>
                  <a:pt x="368289" y="0"/>
                </a:lnTo>
                <a:lnTo>
                  <a:pt x="338077" y="1220"/>
                </a:lnTo>
                <a:lnTo>
                  <a:pt x="279768" y="10700"/>
                </a:lnTo>
                <a:lnTo>
                  <a:pt x="224912" y="28934"/>
                </a:lnTo>
                <a:lnTo>
                  <a:pt x="174266" y="55165"/>
                </a:lnTo>
                <a:lnTo>
                  <a:pt x="128589" y="88636"/>
                </a:lnTo>
                <a:lnTo>
                  <a:pt x="88636" y="128589"/>
                </a:lnTo>
                <a:lnTo>
                  <a:pt x="55165" y="174266"/>
                </a:lnTo>
                <a:lnTo>
                  <a:pt x="28934" y="224912"/>
                </a:lnTo>
                <a:lnTo>
                  <a:pt x="10700" y="279768"/>
                </a:lnTo>
                <a:lnTo>
                  <a:pt x="1220" y="338077"/>
                </a:lnTo>
                <a:lnTo>
                  <a:pt x="0" y="368289"/>
                </a:lnTo>
                <a:lnTo>
                  <a:pt x="0" y="1841510"/>
                </a:lnTo>
                <a:lnTo>
                  <a:pt x="4818" y="1901261"/>
                </a:lnTo>
                <a:lnTo>
                  <a:pt x="18770" y="1957938"/>
                </a:lnTo>
                <a:lnTo>
                  <a:pt x="41097" y="2010783"/>
                </a:lnTo>
                <a:lnTo>
                  <a:pt x="71043" y="2059040"/>
                </a:lnTo>
                <a:lnTo>
                  <a:pt x="107849" y="2101950"/>
                </a:lnTo>
                <a:lnTo>
                  <a:pt x="150759" y="2138756"/>
                </a:lnTo>
                <a:lnTo>
                  <a:pt x="199016" y="2168702"/>
                </a:lnTo>
                <a:lnTo>
                  <a:pt x="251861" y="2191029"/>
                </a:lnTo>
                <a:lnTo>
                  <a:pt x="308538" y="2204981"/>
                </a:lnTo>
                <a:lnTo>
                  <a:pt x="368289" y="2209799"/>
                </a:lnTo>
                <a:lnTo>
                  <a:pt x="2832110" y="2209799"/>
                </a:lnTo>
                <a:lnTo>
                  <a:pt x="2891861" y="2204981"/>
                </a:lnTo>
                <a:lnTo>
                  <a:pt x="2948538" y="2191029"/>
                </a:lnTo>
                <a:lnTo>
                  <a:pt x="3001383" y="2168702"/>
                </a:lnTo>
                <a:lnTo>
                  <a:pt x="3049640" y="2138756"/>
                </a:lnTo>
                <a:lnTo>
                  <a:pt x="3092550" y="2101950"/>
                </a:lnTo>
                <a:lnTo>
                  <a:pt x="3129356" y="2059040"/>
                </a:lnTo>
                <a:lnTo>
                  <a:pt x="3159302" y="2010783"/>
                </a:lnTo>
                <a:lnTo>
                  <a:pt x="3181629" y="1957938"/>
                </a:lnTo>
                <a:lnTo>
                  <a:pt x="3195581" y="1901261"/>
                </a:lnTo>
                <a:lnTo>
                  <a:pt x="3200399" y="1841510"/>
                </a:lnTo>
                <a:lnTo>
                  <a:pt x="3200399" y="368289"/>
                </a:lnTo>
                <a:lnTo>
                  <a:pt x="3195581" y="308538"/>
                </a:lnTo>
                <a:lnTo>
                  <a:pt x="3181629" y="251861"/>
                </a:lnTo>
                <a:lnTo>
                  <a:pt x="3159302" y="199016"/>
                </a:lnTo>
                <a:lnTo>
                  <a:pt x="3129356" y="150759"/>
                </a:lnTo>
                <a:lnTo>
                  <a:pt x="3092550" y="107849"/>
                </a:lnTo>
                <a:lnTo>
                  <a:pt x="3049640" y="71043"/>
                </a:lnTo>
                <a:lnTo>
                  <a:pt x="3001383" y="41097"/>
                </a:lnTo>
                <a:lnTo>
                  <a:pt x="2948538" y="18770"/>
                </a:lnTo>
                <a:lnTo>
                  <a:pt x="2891861" y="4818"/>
                </a:lnTo>
                <a:lnTo>
                  <a:pt x="2832110" y="0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25161" y="1372362"/>
            <a:ext cx="3200400" cy="2209800"/>
          </a:xfrm>
          <a:custGeom>
            <a:avLst/>
            <a:gdLst/>
            <a:ahLst/>
            <a:cxnLst/>
            <a:rect l="l" t="t" r="r" b="b"/>
            <a:pathLst>
              <a:path w="3200400" h="2209800">
                <a:moveTo>
                  <a:pt x="0" y="368289"/>
                </a:moveTo>
                <a:lnTo>
                  <a:pt x="4818" y="308538"/>
                </a:lnTo>
                <a:lnTo>
                  <a:pt x="18770" y="251861"/>
                </a:lnTo>
                <a:lnTo>
                  <a:pt x="41097" y="199016"/>
                </a:lnTo>
                <a:lnTo>
                  <a:pt x="71043" y="150759"/>
                </a:lnTo>
                <a:lnTo>
                  <a:pt x="107849" y="107849"/>
                </a:lnTo>
                <a:lnTo>
                  <a:pt x="150759" y="71043"/>
                </a:lnTo>
                <a:lnTo>
                  <a:pt x="199016" y="41097"/>
                </a:lnTo>
                <a:lnTo>
                  <a:pt x="251861" y="18770"/>
                </a:lnTo>
                <a:lnTo>
                  <a:pt x="308538" y="4818"/>
                </a:lnTo>
                <a:lnTo>
                  <a:pt x="368289" y="0"/>
                </a:lnTo>
                <a:lnTo>
                  <a:pt x="2832110" y="0"/>
                </a:lnTo>
                <a:lnTo>
                  <a:pt x="2891861" y="4818"/>
                </a:lnTo>
                <a:lnTo>
                  <a:pt x="2948538" y="18770"/>
                </a:lnTo>
                <a:lnTo>
                  <a:pt x="3001383" y="41097"/>
                </a:lnTo>
                <a:lnTo>
                  <a:pt x="3049640" y="71043"/>
                </a:lnTo>
                <a:lnTo>
                  <a:pt x="3092550" y="107849"/>
                </a:lnTo>
                <a:lnTo>
                  <a:pt x="3129356" y="150759"/>
                </a:lnTo>
                <a:lnTo>
                  <a:pt x="3159302" y="199016"/>
                </a:lnTo>
                <a:lnTo>
                  <a:pt x="3181629" y="251861"/>
                </a:lnTo>
                <a:lnTo>
                  <a:pt x="3195581" y="308538"/>
                </a:lnTo>
                <a:lnTo>
                  <a:pt x="3200399" y="368289"/>
                </a:lnTo>
                <a:lnTo>
                  <a:pt x="3200399" y="1841510"/>
                </a:lnTo>
                <a:lnTo>
                  <a:pt x="3195581" y="1901261"/>
                </a:lnTo>
                <a:lnTo>
                  <a:pt x="3181629" y="1957938"/>
                </a:lnTo>
                <a:lnTo>
                  <a:pt x="3159302" y="2010783"/>
                </a:lnTo>
                <a:lnTo>
                  <a:pt x="3129356" y="2059040"/>
                </a:lnTo>
                <a:lnTo>
                  <a:pt x="3092550" y="2101950"/>
                </a:lnTo>
                <a:lnTo>
                  <a:pt x="3049640" y="2138756"/>
                </a:lnTo>
                <a:lnTo>
                  <a:pt x="3001383" y="2168702"/>
                </a:lnTo>
                <a:lnTo>
                  <a:pt x="2948538" y="2191029"/>
                </a:lnTo>
                <a:lnTo>
                  <a:pt x="2891861" y="2204981"/>
                </a:lnTo>
                <a:lnTo>
                  <a:pt x="2832110" y="2209799"/>
                </a:lnTo>
                <a:lnTo>
                  <a:pt x="368289" y="2209799"/>
                </a:lnTo>
                <a:lnTo>
                  <a:pt x="308538" y="2204981"/>
                </a:lnTo>
                <a:lnTo>
                  <a:pt x="251861" y="2191029"/>
                </a:lnTo>
                <a:lnTo>
                  <a:pt x="199016" y="2168702"/>
                </a:lnTo>
                <a:lnTo>
                  <a:pt x="150759" y="2138756"/>
                </a:lnTo>
                <a:lnTo>
                  <a:pt x="107849" y="2101950"/>
                </a:lnTo>
                <a:lnTo>
                  <a:pt x="71043" y="2059040"/>
                </a:lnTo>
                <a:lnTo>
                  <a:pt x="41097" y="2010783"/>
                </a:lnTo>
                <a:lnTo>
                  <a:pt x="18770" y="1957938"/>
                </a:lnTo>
                <a:lnTo>
                  <a:pt x="4818" y="1901261"/>
                </a:lnTo>
                <a:lnTo>
                  <a:pt x="0" y="1841510"/>
                </a:lnTo>
                <a:lnTo>
                  <a:pt x="0" y="368289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005582" y="2232021"/>
            <a:ext cx="2639695" cy="5283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4595" marR="5080" indent="-1192530">
              <a:lnSpc>
                <a:spcPct val="100000"/>
              </a:lnSpc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Ad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d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ng</a:t>
            </a:r>
            <a:r>
              <a:rPr sz="1800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45" dirty="0">
                <a:solidFill>
                  <a:srgbClr val="FFFFFF"/>
                </a:solidFill>
                <a:latin typeface="Calibri"/>
                <a:cs typeface="Calibri"/>
              </a:rPr>
              <a:t>‘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s’ w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thout</a:t>
            </a:r>
            <a:r>
              <a:rPr sz="1800" spc="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ving 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‘</a:t>
            </a:r>
            <a:r>
              <a:rPr sz="1800" spc="9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800" spc="-175" dirty="0">
                <a:solidFill>
                  <a:srgbClr val="FFFFFF"/>
                </a:solidFill>
                <a:latin typeface="Calibri"/>
                <a:cs typeface="Calibri"/>
              </a:rPr>
              <a:t>’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050" y="1227750"/>
            <a:ext cx="6654165" cy="925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ts val="2110"/>
              </a:lnSpc>
              <a:buFont typeface="Wingdings"/>
              <a:buChar char=""/>
              <a:tabLst>
                <a:tab pos="355600" algn="l"/>
              </a:tabLst>
            </a:pPr>
            <a:r>
              <a:rPr sz="2200" spc="-15" dirty="0">
                <a:latin typeface="Calibri"/>
                <a:cs typeface="Calibri"/>
              </a:rPr>
              <a:t>Some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Calibri"/>
                <a:cs typeface="Calibri"/>
              </a:rPr>
              <a:t>noun</a:t>
            </a:r>
            <a:r>
              <a:rPr sz="2200" spc="-10" dirty="0">
                <a:latin typeface="Calibri"/>
                <a:cs typeface="Calibri"/>
              </a:rPr>
              <a:t>s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spc="-30" dirty="0">
                <a:latin typeface="Calibri"/>
                <a:cs typeface="Calibri"/>
              </a:rPr>
              <a:t>m</a:t>
            </a:r>
            <a:r>
              <a:rPr sz="2200" spc="-15" dirty="0">
                <a:latin typeface="Calibri"/>
                <a:cs typeface="Calibri"/>
              </a:rPr>
              <a:t>a</a:t>
            </a:r>
            <a:r>
              <a:rPr sz="2200" spc="-80" dirty="0">
                <a:latin typeface="Calibri"/>
                <a:cs typeface="Calibri"/>
              </a:rPr>
              <a:t>k</a:t>
            </a:r>
            <a:r>
              <a:rPr sz="2200" spc="-15" dirty="0">
                <a:latin typeface="Calibri"/>
                <a:cs typeface="Calibri"/>
              </a:rPr>
              <a:t>e</a:t>
            </a:r>
            <a:r>
              <a:rPr sz="2200" spc="-2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Calibri"/>
                <a:cs typeface="Calibri"/>
              </a:rPr>
              <a:t>the</a:t>
            </a:r>
            <a:r>
              <a:rPr sz="2200" spc="-15" dirty="0">
                <a:latin typeface="Calibri"/>
                <a:cs typeface="Calibri"/>
              </a:rPr>
              <a:t>i</a:t>
            </a:r>
            <a:r>
              <a:rPr sz="2200" spc="-10" dirty="0">
                <a:latin typeface="Calibri"/>
                <a:cs typeface="Calibri"/>
              </a:rPr>
              <a:t>r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Calibri"/>
                <a:cs typeface="Calibri"/>
              </a:rPr>
              <a:t>p</a:t>
            </a:r>
            <a:r>
              <a:rPr sz="2200" spc="-5" dirty="0">
                <a:latin typeface="Calibri"/>
                <a:cs typeface="Calibri"/>
              </a:rPr>
              <a:t>l</a:t>
            </a:r>
            <a:r>
              <a:rPr sz="2200" spc="-20" dirty="0">
                <a:latin typeface="Calibri"/>
                <a:cs typeface="Calibri"/>
              </a:rPr>
              <a:t>u</a:t>
            </a:r>
            <a:r>
              <a:rPr sz="2200" spc="-65" dirty="0">
                <a:latin typeface="Calibri"/>
                <a:cs typeface="Calibri"/>
              </a:rPr>
              <a:t>r</a:t>
            </a:r>
            <a:r>
              <a:rPr sz="2200" spc="-10" dirty="0">
                <a:latin typeface="Calibri"/>
                <a:cs typeface="Calibri"/>
              </a:rPr>
              <a:t>al</a:t>
            </a:r>
            <a:r>
              <a:rPr sz="2200" spc="-70" dirty="0">
                <a:latin typeface="Times New Roman"/>
                <a:cs typeface="Times New Roman"/>
              </a:rPr>
              <a:t> </a:t>
            </a:r>
            <a:r>
              <a:rPr sz="2200" spc="-30" dirty="0">
                <a:latin typeface="Calibri"/>
                <a:cs typeface="Calibri"/>
              </a:rPr>
              <a:t>b</a:t>
            </a:r>
            <a:r>
              <a:rPr sz="2200" spc="-10" dirty="0">
                <a:latin typeface="Calibri"/>
                <a:cs typeface="Calibri"/>
              </a:rPr>
              <a:t>y</a:t>
            </a:r>
            <a:r>
              <a:rPr sz="2200" spc="-5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Calibri"/>
                <a:cs typeface="Calibri"/>
              </a:rPr>
              <a:t>ju</a:t>
            </a:r>
            <a:r>
              <a:rPr sz="2200" spc="-30" dirty="0">
                <a:latin typeface="Calibri"/>
                <a:cs typeface="Calibri"/>
              </a:rPr>
              <a:t>s</a:t>
            </a:r>
            <a:r>
              <a:rPr sz="2200" spc="-10" dirty="0">
                <a:latin typeface="Calibri"/>
                <a:cs typeface="Calibri"/>
              </a:rPr>
              <a:t>t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Calibri"/>
                <a:cs typeface="Calibri"/>
              </a:rPr>
              <a:t>changing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30" dirty="0">
                <a:latin typeface="Calibri"/>
                <a:cs typeface="Calibri"/>
              </a:rPr>
              <a:t>v</a:t>
            </a:r>
            <a:r>
              <a:rPr sz="2200" spc="-20" dirty="0">
                <a:latin typeface="Calibri"/>
                <a:cs typeface="Calibri"/>
              </a:rPr>
              <a:t>o</a:t>
            </a:r>
            <a:r>
              <a:rPr sz="2200" spc="-50" dirty="0">
                <a:latin typeface="Calibri"/>
                <a:cs typeface="Calibri"/>
              </a:rPr>
              <a:t>w</a:t>
            </a:r>
            <a:r>
              <a:rPr sz="2200" spc="-10" dirty="0">
                <a:latin typeface="Calibri"/>
                <a:cs typeface="Calibri"/>
              </a:rPr>
              <a:t>el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Calibri"/>
                <a:cs typeface="Calibri"/>
              </a:rPr>
              <a:t>i</a:t>
            </a:r>
            <a:r>
              <a:rPr sz="2200" spc="-15" dirty="0">
                <a:latin typeface="Calibri"/>
                <a:cs typeface="Calibri"/>
              </a:rPr>
              <a:t>n</a:t>
            </a:r>
            <a:r>
              <a:rPr sz="2200" spc="-1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Calibri"/>
                <a:cs typeface="Calibri"/>
              </a:rPr>
              <a:t>the</a:t>
            </a:r>
            <a:r>
              <a:rPr sz="2200" spc="-30" dirty="0">
                <a:latin typeface="Calibri"/>
                <a:cs typeface="Calibri"/>
              </a:rPr>
              <a:t>m</a:t>
            </a:r>
            <a:r>
              <a:rPr sz="2200" spc="-10" dirty="0">
                <a:latin typeface="Calibri"/>
                <a:cs typeface="Calibri"/>
              </a:rPr>
              <a:t>: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2200" spc="-20" dirty="0">
                <a:latin typeface="Calibri"/>
                <a:cs typeface="Calibri"/>
              </a:rPr>
              <a:t>E</a:t>
            </a:r>
            <a:r>
              <a:rPr sz="2200" spc="-55" dirty="0">
                <a:latin typeface="Calibri"/>
                <a:cs typeface="Calibri"/>
              </a:rPr>
              <a:t>x</a:t>
            </a:r>
            <a:r>
              <a:rPr sz="2200" spc="-15" dirty="0">
                <a:latin typeface="Calibri"/>
                <a:cs typeface="Calibri"/>
              </a:rPr>
              <a:t>ampl</a:t>
            </a:r>
            <a:r>
              <a:rPr sz="2200" spc="-25" dirty="0">
                <a:latin typeface="Calibri"/>
                <a:cs typeface="Calibri"/>
              </a:rPr>
              <a:t>e</a:t>
            </a:r>
            <a:r>
              <a:rPr sz="2200" spc="-10" dirty="0">
                <a:latin typeface="Calibri"/>
                <a:cs typeface="Calibri"/>
              </a:rPr>
              <a:t>: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41050" y="4562625"/>
            <a:ext cx="2338705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400" spc="-3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400" spc="-60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3400" spc="-15" dirty="0">
                <a:solidFill>
                  <a:srgbClr val="FF0000"/>
                </a:solidFill>
                <a:latin typeface="Calibri"/>
                <a:cs typeface="Calibri"/>
              </a:rPr>
              <a:t>er</a:t>
            </a:r>
            <a:r>
              <a:rPr sz="34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400" spc="-5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340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3400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400" spc="-2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3400" spc="-7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400" spc="-5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r>
              <a:rPr sz="3400" spc="-15" dirty="0">
                <a:solidFill>
                  <a:srgbClr val="FF0000"/>
                </a:solidFill>
                <a:latin typeface="Calibri"/>
                <a:cs typeface="Calibri"/>
              </a:rPr>
              <a:t>t!</a:t>
            </a:r>
            <a:endParaRPr sz="34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818825" y="2165041"/>
          <a:ext cx="3440435" cy="1379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9436"/>
                <a:gridCol w="1233976"/>
                <a:gridCol w="927023"/>
              </a:tblGrid>
              <a:tr h="338379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Man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M</a:t>
                      </a:r>
                      <a:r>
                        <a:rPr sz="22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n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spc="-19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ooth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</a:pPr>
                      <a:r>
                        <a:rPr sz="2200" spc="-19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th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35165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spc="-3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oot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64795">
                        <a:lnSpc>
                          <a:spcPct val="100000"/>
                        </a:lnSpc>
                      </a:pPr>
                      <a:r>
                        <a:rPr sz="2200" spc="-4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t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370776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2200" spc="-5" dirty="0">
                          <a:latin typeface="Calibri"/>
                          <a:cs typeface="Calibri"/>
                        </a:rPr>
                        <a:t>Lou</a:t>
                      </a:r>
                      <a:r>
                        <a:rPr sz="2200" spc="5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84200">
                        <a:lnSpc>
                          <a:spcPct val="100000"/>
                        </a:lnSpc>
                      </a:pPr>
                      <a:r>
                        <a:rPr sz="2200" dirty="0">
                          <a:latin typeface="Calibri"/>
                          <a:cs typeface="Calibri"/>
                        </a:rPr>
                        <a:t>li</a:t>
                      </a:r>
                      <a:r>
                        <a:rPr sz="2200" spc="-10" dirty="0">
                          <a:latin typeface="Calibri"/>
                          <a:cs typeface="Calibri"/>
                        </a:rPr>
                        <a:t>c</a:t>
                      </a:r>
                      <a:r>
                        <a:rPr sz="2200" dirty="0">
                          <a:latin typeface="Calibri"/>
                          <a:cs typeface="Calibri"/>
                        </a:rPr>
                        <a:t>e</a:t>
                      </a:r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sz="22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9650" y="1436645"/>
            <a:ext cx="3695065" cy="11715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815"/>
              </a:lnSpc>
            </a:pPr>
            <a:r>
              <a:rPr sz="4900" spc="-75" dirty="0">
                <a:latin typeface="Calibri"/>
                <a:cs typeface="Calibri"/>
              </a:rPr>
              <a:t>D</a:t>
            </a:r>
            <a:r>
              <a:rPr sz="4900" spc="-110" dirty="0">
                <a:latin typeface="Calibri"/>
                <a:cs typeface="Calibri"/>
              </a:rPr>
              <a:t>A</a:t>
            </a:r>
            <a:r>
              <a:rPr sz="4900" spc="-35" dirty="0">
                <a:latin typeface="Calibri"/>
                <a:cs typeface="Calibri"/>
              </a:rPr>
              <a:t>UD</a:t>
            </a:r>
            <a:r>
              <a:rPr sz="4900" spc="-125" dirty="0">
                <a:latin typeface="Times New Roman"/>
                <a:cs typeface="Times New Roman"/>
              </a:rPr>
              <a:t> </a:t>
            </a:r>
            <a:r>
              <a:rPr sz="4900" spc="-35" dirty="0">
                <a:latin typeface="Calibri"/>
                <a:cs typeface="Calibri"/>
              </a:rPr>
              <a:t>AHMAD</a:t>
            </a:r>
            <a:endParaRPr sz="4900">
              <a:latin typeface="Calibri"/>
              <a:cs typeface="Calibri"/>
            </a:endParaRPr>
          </a:p>
          <a:p>
            <a:pPr marL="1480185">
              <a:lnSpc>
                <a:spcPts val="4255"/>
              </a:lnSpc>
            </a:pPr>
            <a:r>
              <a:rPr sz="3600" spc="-105" dirty="0">
                <a:solidFill>
                  <a:srgbClr val="888888"/>
                </a:solidFill>
                <a:latin typeface="Calibri"/>
                <a:cs typeface="Calibri"/>
              </a:rPr>
              <a:t>B</a:t>
            </a:r>
            <a:r>
              <a:rPr sz="3600" dirty="0">
                <a:solidFill>
                  <a:srgbClr val="888888"/>
                </a:solidFill>
                <a:latin typeface="Calibri"/>
                <a:cs typeface="Calibri"/>
              </a:rPr>
              <a:t>T</a:t>
            </a:r>
            <a:r>
              <a:rPr sz="3600" spc="-9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600" spc="-20" dirty="0">
                <a:solidFill>
                  <a:srgbClr val="888888"/>
                </a:solidFill>
                <a:latin typeface="Calibri"/>
                <a:cs typeface="Calibri"/>
              </a:rPr>
              <a:t>14044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05964" y="2621047"/>
            <a:ext cx="2133600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spc="-10" dirty="0">
                <a:latin typeface="Calibri"/>
                <a:cs typeface="Calibri"/>
              </a:rPr>
              <a:t>A</a:t>
            </a:r>
            <a:r>
              <a:rPr sz="4400" spc="-5" dirty="0">
                <a:latin typeface="Calibri"/>
                <a:cs typeface="Calibri"/>
              </a:rPr>
              <a:t>dject</a:t>
            </a:r>
            <a:r>
              <a:rPr sz="4400" spc="10" dirty="0">
                <a:latin typeface="Calibri"/>
                <a:cs typeface="Calibri"/>
              </a:rPr>
              <a:t>i</a:t>
            </a:r>
            <a:r>
              <a:rPr sz="4400" spc="-45" dirty="0">
                <a:latin typeface="Calibri"/>
                <a:cs typeface="Calibri"/>
              </a:rPr>
              <a:t>v</a:t>
            </a:r>
            <a:r>
              <a:rPr sz="4400" dirty="0">
                <a:latin typeface="Calibri"/>
                <a:cs typeface="Calibri"/>
              </a:rPr>
              <a:t>e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47826" y="3995925"/>
            <a:ext cx="5848350" cy="1408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indent="-2540" algn="ctr">
              <a:lnSpc>
                <a:spcPct val="100000"/>
              </a:lnSpc>
            </a:pP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A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888888"/>
                </a:solidFill>
                <a:latin typeface="Calibri"/>
                <a:cs typeface="Calibri"/>
              </a:rPr>
              <a:t>w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</a:t>
            </a:r>
            <a:r>
              <a:rPr sz="3200" spc="-50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d</a:t>
            </a:r>
            <a:r>
              <a:rPr sz="3200" spc="-10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wh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i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ch</a:t>
            </a:r>
            <a:r>
              <a:rPr sz="3200" spc="-6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mod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i</a:t>
            </a:r>
            <a:r>
              <a:rPr sz="3200" spc="-15" dirty="0">
                <a:solidFill>
                  <a:srgbClr val="888888"/>
                </a:solidFill>
                <a:latin typeface="Calibri"/>
                <a:cs typeface="Calibri"/>
              </a:rPr>
              <a:t>f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ies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nou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n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or</a:t>
            </a:r>
            <a:r>
              <a:rPr sz="3200" spc="-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p</a:t>
            </a:r>
            <a:r>
              <a:rPr sz="3200" spc="-55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onoun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.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It</a:t>
            </a:r>
            <a:r>
              <a:rPr sz="3200" spc="-7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enha</a:t>
            </a:r>
            <a:r>
              <a:rPr sz="3200" spc="-20" dirty="0">
                <a:solidFill>
                  <a:srgbClr val="888888"/>
                </a:solidFill>
                <a:latin typeface="Calibri"/>
                <a:cs typeface="Calibri"/>
              </a:rPr>
              <a:t>n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ces</a:t>
            </a:r>
            <a:r>
              <a:rPr sz="3200" spc="-8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the</a:t>
            </a:r>
            <a:r>
              <a:rPr sz="3200" spc="-8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impact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of</a:t>
            </a:r>
            <a:r>
              <a:rPr sz="3200" spc="-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nou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n</a:t>
            </a:r>
            <a:r>
              <a:rPr sz="3200" spc="-6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</a:t>
            </a:r>
            <a:r>
              <a:rPr sz="3200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3200" spc="-75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p</a:t>
            </a:r>
            <a:r>
              <a:rPr sz="3200" spc="-55" dirty="0">
                <a:solidFill>
                  <a:srgbClr val="888888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888888"/>
                </a:solidFill>
                <a:latin typeface="Calibri"/>
                <a:cs typeface="Calibri"/>
              </a:rPr>
              <a:t>onoun.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06929" rIns="0" bIns="0" rtlCol="0">
            <a:spAutoFit/>
          </a:bodyPr>
          <a:lstStyle/>
          <a:p>
            <a:pPr marL="2968625">
              <a:lnSpc>
                <a:spcPct val="100000"/>
              </a:lnSpc>
            </a:pPr>
            <a:r>
              <a:rPr spc="-5" dirty="0"/>
              <a:t>E</a:t>
            </a:r>
            <a:r>
              <a:rPr spc="-90" dirty="0"/>
              <a:t>x</a:t>
            </a:r>
            <a:r>
              <a:rPr dirty="0"/>
              <a:t>amples: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493160"/>
            <a:ext cx="4926330" cy="3334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jecti</a:t>
            </a:r>
            <a:r>
              <a:rPr sz="3200" spc="-35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od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fy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32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noun:</a:t>
            </a:r>
            <a:endParaRPr sz="3200">
              <a:latin typeface="Calibri"/>
              <a:cs typeface="Calibri"/>
            </a:endParaRPr>
          </a:p>
          <a:p>
            <a:pPr marL="466725" indent="-45402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467359" algn="l"/>
              </a:tabLst>
            </a:pPr>
            <a:r>
              <a:rPr sz="3200" spc="-5" dirty="0">
                <a:solidFill>
                  <a:srgbClr val="4F80BC"/>
                </a:solidFill>
                <a:latin typeface="Calibri"/>
                <a:cs typeface="Calibri"/>
              </a:rPr>
              <a:t>La</a:t>
            </a:r>
            <a:r>
              <a:rPr sz="3200" spc="-50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spc="-25" dirty="0">
                <a:solidFill>
                  <a:srgbClr val="4F80BC"/>
                </a:solidFill>
                <a:latin typeface="Calibri"/>
                <a:cs typeface="Calibri"/>
              </a:rPr>
              <a:t>g</a:t>
            </a:r>
            <a:r>
              <a:rPr sz="320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3200" spc="-65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elepha</a:t>
            </a:r>
            <a:r>
              <a:rPr sz="3200" spc="-40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endParaRPr sz="3200">
              <a:latin typeface="Calibri"/>
              <a:cs typeface="Calibri"/>
            </a:endParaRPr>
          </a:p>
          <a:p>
            <a:pPr marL="466725" indent="-454025">
              <a:lnSpc>
                <a:spcPct val="100000"/>
              </a:lnSpc>
              <a:spcBef>
                <a:spcPts val="765"/>
              </a:spcBef>
              <a:buFont typeface="Wingdings"/>
              <a:buChar char=""/>
              <a:tabLst>
                <a:tab pos="467359" algn="l"/>
              </a:tabLst>
            </a:pPr>
            <a:r>
              <a:rPr sz="3200" spc="-5" dirty="0">
                <a:solidFill>
                  <a:srgbClr val="4F80BC"/>
                </a:solidFill>
                <a:latin typeface="Calibri"/>
                <a:cs typeface="Calibri"/>
              </a:rPr>
              <a:t>Em</a:t>
            </a:r>
            <a:r>
              <a:rPr sz="3200" spc="-25" dirty="0">
                <a:solidFill>
                  <a:srgbClr val="4F80BC"/>
                </a:solidFill>
                <a:latin typeface="Calibri"/>
                <a:cs typeface="Calibri"/>
              </a:rPr>
              <a:t>p</a:t>
            </a:r>
            <a:r>
              <a:rPr sz="3200" dirty="0">
                <a:solidFill>
                  <a:srgbClr val="4F80BC"/>
                </a:solidFill>
                <a:latin typeface="Calibri"/>
                <a:cs typeface="Calibri"/>
              </a:rPr>
              <a:t>ty</a:t>
            </a:r>
            <a:r>
              <a:rPr sz="3200" spc="-6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house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d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jecti</a:t>
            </a:r>
            <a:r>
              <a:rPr sz="3200" spc="-35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2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od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fy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g</a:t>
            </a:r>
            <a:r>
              <a:rPr sz="3200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p</a:t>
            </a:r>
            <a:r>
              <a:rPr sz="3200" spc="-5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onoun:</a:t>
            </a:r>
            <a:endParaRPr sz="3200">
              <a:latin typeface="Calibri"/>
              <a:cs typeface="Calibri"/>
            </a:endParaRPr>
          </a:p>
          <a:p>
            <a:pPr marL="466725" indent="-454025">
              <a:lnSpc>
                <a:spcPct val="100000"/>
              </a:lnSpc>
              <a:spcBef>
                <a:spcPts val="770"/>
              </a:spcBef>
              <a:buFont typeface="Wingdings"/>
              <a:buChar char=""/>
              <a:tabLst>
                <a:tab pos="467359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4F80BC"/>
                </a:solidFill>
                <a:latin typeface="Calibri"/>
                <a:cs typeface="Calibri"/>
              </a:rPr>
              <a:t>b</a:t>
            </a:r>
            <a:r>
              <a:rPr sz="3200" spc="-65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spc="-50" dirty="0">
                <a:solidFill>
                  <a:srgbClr val="4F80BC"/>
                </a:solidFill>
                <a:latin typeface="Calibri"/>
                <a:cs typeface="Calibri"/>
              </a:rPr>
              <a:t>a</a:t>
            </a:r>
            <a:r>
              <a:rPr sz="3200" spc="-35" dirty="0">
                <a:solidFill>
                  <a:srgbClr val="4F80BC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466725" indent="-454025">
              <a:lnSpc>
                <a:spcPct val="100000"/>
              </a:lnSpc>
              <a:spcBef>
                <a:spcPts val="765"/>
              </a:spcBef>
              <a:buFont typeface="Wingdings"/>
              <a:buChar char=""/>
              <a:tabLst>
                <a:tab pos="467359" algn="l"/>
              </a:tabLst>
            </a:pPr>
            <a:r>
              <a:rPr sz="3200" dirty="0">
                <a:latin typeface="Calibri"/>
                <a:cs typeface="Calibri"/>
              </a:rPr>
              <a:t>th</a:t>
            </a:r>
            <a:r>
              <a:rPr sz="3200" spc="-40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20" dirty="0">
                <a:solidFill>
                  <a:srgbClr val="4F80BC"/>
                </a:solidFill>
                <a:latin typeface="Calibri"/>
                <a:cs typeface="Calibri"/>
              </a:rPr>
              <a:t>g</a:t>
            </a:r>
            <a:r>
              <a:rPr sz="3200" spc="-5" dirty="0">
                <a:solidFill>
                  <a:srgbClr val="4F80BC"/>
                </a:solidFill>
                <a:latin typeface="Calibri"/>
                <a:cs typeface="Calibri"/>
              </a:rPr>
              <a:t>oo</a:t>
            </a:r>
            <a:r>
              <a:rPr sz="3200" dirty="0">
                <a:solidFill>
                  <a:srgbClr val="4F80BC"/>
                </a:solidFill>
                <a:latin typeface="Calibri"/>
                <a:cs typeface="Calibri"/>
              </a:rPr>
              <a:t>d</a:t>
            </a:r>
            <a:r>
              <a:rPr sz="3200" spc="-7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tu</a:t>
            </a:r>
            <a:r>
              <a:rPr sz="3200" spc="-20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346835">
              <a:lnSpc>
                <a:spcPct val="100000"/>
              </a:lnSpc>
            </a:pPr>
            <a:r>
              <a:rPr dirty="0"/>
              <a:t>Placeme</a:t>
            </a:r>
            <a:r>
              <a:rPr spc="-30" dirty="0"/>
              <a:t>n</a:t>
            </a:r>
            <a:r>
              <a:rPr dirty="0"/>
              <a:t>t</a:t>
            </a:r>
            <a:r>
              <a:rPr spc="-130" dirty="0">
                <a:latin typeface="Times New Roman"/>
                <a:cs typeface="Times New Roman"/>
              </a:rPr>
              <a:t> </a:t>
            </a:r>
            <a:r>
              <a:rPr spc="-5" dirty="0"/>
              <a:t>o</a:t>
            </a:r>
            <a:r>
              <a:rPr dirty="0"/>
              <a:t>f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Adject</a:t>
            </a:r>
            <a:r>
              <a:rPr spc="-10" dirty="0"/>
              <a:t>i</a:t>
            </a:r>
            <a:r>
              <a:rPr spc="-40" dirty="0"/>
              <a:t>v</a:t>
            </a:r>
            <a:r>
              <a:rPr spc="-20" dirty="0"/>
              <a:t>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226" y="2451966"/>
            <a:ext cx="7366000" cy="2701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It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114" dirty="0">
                <a:latin typeface="Calibri"/>
                <a:cs typeface="Calibri"/>
              </a:rPr>
              <a:t>k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ts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lace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b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ell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nou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spc="-6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onou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wh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it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mod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ie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spc="-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3200" spc="-60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amp</a:t>
            </a:r>
            <a:r>
              <a:rPr sz="3200" spc="-10" dirty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3200" dirty="0">
                <a:solidFill>
                  <a:srgbClr val="FF0000"/>
                </a:solidFill>
                <a:latin typeface="Calibri"/>
                <a:cs typeface="Calibri"/>
              </a:rPr>
              <a:t>e: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65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</a:t>
            </a: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spc="-50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man.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70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spc="-5" dirty="0">
                <a:latin typeface="Calibri"/>
                <a:cs typeface="Calibri"/>
              </a:rPr>
              <a:t>Hous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10" dirty="0">
                <a:latin typeface="Calibri"/>
                <a:cs typeface="Calibri"/>
              </a:rPr>
              <a:t>m</a:t>
            </a:r>
            <a:r>
              <a:rPr sz="3200" spc="-1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220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622425">
              <a:lnSpc>
                <a:spcPct val="100000"/>
              </a:lnSpc>
            </a:pPr>
            <a:r>
              <a:rPr spc="-5" dirty="0"/>
              <a:t>Deg</a:t>
            </a:r>
            <a:r>
              <a:rPr spc="-45" dirty="0"/>
              <a:t>r</a:t>
            </a:r>
            <a:r>
              <a:rPr dirty="0"/>
              <a:t>ees</a:t>
            </a:r>
            <a:r>
              <a:rPr spc="-114" dirty="0">
                <a:latin typeface="Times New Roman"/>
                <a:cs typeface="Times New Roman"/>
              </a:rPr>
              <a:t> </a:t>
            </a:r>
            <a:r>
              <a:rPr spc="-5" dirty="0"/>
              <a:t>o</a:t>
            </a:r>
            <a:r>
              <a:rPr dirty="0"/>
              <a:t>f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spc="5" dirty="0"/>
              <a:t>d</a:t>
            </a:r>
            <a:r>
              <a:rPr spc="-5" dirty="0"/>
              <a:t>ject</a:t>
            </a:r>
            <a:r>
              <a:rPr spc="5" dirty="0"/>
              <a:t>i</a:t>
            </a:r>
            <a:r>
              <a:rPr spc="-45" dirty="0"/>
              <a:t>v</a:t>
            </a:r>
            <a:r>
              <a:rPr spc="-20" dirty="0"/>
              <a:t>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223" y="2451966"/>
            <a:ext cx="6442075" cy="22129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The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deg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ees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e.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65"/>
              </a:spcBef>
              <a:buFont typeface="Calibri"/>
              <a:buAutoNum type="arabicParenR"/>
              <a:tabLst>
                <a:tab pos="528320" algn="l"/>
              </a:tabLst>
            </a:pPr>
            <a:r>
              <a:rPr sz="3200" dirty="0">
                <a:latin typeface="Calibri"/>
                <a:cs typeface="Calibri"/>
              </a:rPr>
              <a:t>POSITI</a:t>
            </a:r>
            <a:r>
              <a:rPr sz="3200" spc="-2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70"/>
              </a:spcBef>
              <a:buFont typeface="Calibri"/>
              <a:buAutoNum type="arabicParenR"/>
              <a:tabLst>
                <a:tab pos="528320" algn="l"/>
              </a:tabLst>
            </a:pP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OM</a:t>
            </a:r>
            <a:r>
              <a:rPr sz="3200" spc="-240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AR</a:t>
            </a:r>
            <a:r>
              <a:rPr sz="3200" spc="-270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TIVE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65"/>
              </a:spcBef>
              <a:buFont typeface="Calibri"/>
              <a:buAutoNum type="arabicParenR"/>
              <a:tabLst>
                <a:tab pos="528320" algn="l"/>
              </a:tabLst>
            </a:pPr>
            <a:r>
              <a:rPr sz="3200" spc="-5" dirty="0">
                <a:latin typeface="Calibri"/>
                <a:cs typeface="Calibri"/>
              </a:rPr>
              <a:t>SUPERL</a:t>
            </a:r>
            <a:r>
              <a:rPr sz="3200" spc="-254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TIVE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901825">
              <a:lnSpc>
                <a:spcPct val="100000"/>
              </a:lnSpc>
            </a:pPr>
            <a:r>
              <a:rPr spc="-204" dirty="0"/>
              <a:t>T</a:t>
            </a:r>
            <a:r>
              <a:rPr dirty="0"/>
              <a:t>ypes</a:t>
            </a:r>
            <a:r>
              <a:rPr spc="-114" dirty="0">
                <a:latin typeface="Times New Roman"/>
                <a:cs typeface="Times New Roman"/>
              </a:rPr>
              <a:t> </a:t>
            </a:r>
            <a:r>
              <a:rPr spc="-5" dirty="0"/>
              <a:t>o</a:t>
            </a:r>
            <a:r>
              <a:rPr dirty="0"/>
              <a:t>f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Adject</a:t>
            </a:r>
            <a:r>
              <a:rPr spc="-10" dirty="0"/>
              <a:t>i</a:t>
            </a:r>
            <a:r>
              <a:rPr spc="-45" dirty="0"/>
              <a:t>v</a:t>
            </a:r>
            <a:r>
              <a:rPr spc="-20" dirty="0"/>
              <a:t>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4223" y="2476509"/>
            <a:ext cx="4557395" cy="2774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685" indent="-514984">
              <a:lnSpc>
                <a:spcPct val="100000"/>
              </a:lnSpc>
              <a:buFont typeface="Calibri"/>
              <a:buAutoNum type="arabicPeriod"/>
              <a:tabLst>
                <a:tab pos="528320" algn="l"/>
              </a:tabLst>
            </a:pPr>
            <a:r>
              <a:rPr sz="3200" spc="-60" dirty="0">
                <a:latin typeface="Calibri"/>
                <a:cs typeface="Calibri"/>
              </a:rPr>
              <a:t>P</a:t>
            </a:r>
            <a:r>
              <a:rPr sz="3200" spc="-5" dirty="0">
                <a:latin typeface="Calibri"/>
                <a:cs typeface="Calibri"/>
              </a:rPr>
              <a:t>osse</a:t>
            </a:r>
            <a:r>
              <a:rPr sz="3200" spc="-10" dirty="0">
                <a:latin typeface="Calibri"/>
                <a:cs typeface="Calibri"/>
              </a:rPr>
              <a:t>s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adjecti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65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dirty="0">
                <a:latin typeface="Calibri"/>
                <a:cs typeface="Calibri"/>
              </a:rPr>
              <a:t>A</a:t>
            </a:r>
            <a:r>
              <a:rPr sz="3200" spc="-1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cles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70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spc="-5" dirty="0">
                <a:latin typeface="Calibri"/>
                <a:cs typeface="Calibri"/>
              </a:rPr>
              <a:t>Demon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spc="-4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65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dirty="0">
                <a:latin typeface="Calibri"/>
                <a:cs typeface="Calibri"/>
              </a:rPr>
              <a:t>Ind</a:t>
            </a:r>
            <a:r>
              <a:rPr sz="3200" spc="-35" dirty="0">
                <a:latin typeface="Calibri"/>
                <a:cs typeface="Calibri"/>
              </a:rPr>
              <a:t>e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adjecti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527685" indent="-514984">
              <a:lnSpc>
                <a:spcPct val="100000"/>
              </a:lnSpc>
              <a:spcBef>
                <a:spcPts val="770"/>
              </a:spcBef>
              <a:buFont typeface="Calibri"/>
              <a:buAutoNum type="arabicPeriod"/>
              <a:tabLst>
                <a:tab pos="528320" algn="l"/>
              </a:tabLst>
            </a:pPr>
            <a:r>
              <a:rPr sz="3200" dirty="0">
                <a:latin typeface="Calibri"/>
                <a:cs typeface="Calibri"/>
              </a:rPr>
              <a:t>Nu</a:t>
            </a:r>
            <a:r>
              <a:rPr sz="3200" spc="-15" dirty="0">
                <a:latin typeface="Calibri"/>
                <a:cs typeface="Calibri"/>
              </a:rPr>
              <a:t>m</a:t>
            </a:r>
            <a:r>
              <a:rPr sz="3200" spc="-5" dirty="0">
                <a:latin typeface="Calibri"/>
                <a:cs typeface="Calibri"/>
              </a:rPr>
              <a:t>be</a:t>
            </a: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5561" y="0"/>
            <a:ext cx="8602980" cy="6402070"/>
          </a:xfrm>
          <a:custGeom>
            <a:avLst/>
            <a:gdLst/>
            <a:ahLst/>
            <a:cxnLst/>
            <a:rect l="l" t="t" r="r" b="b"/>
            <a:pathLst>
              <a:path w="8602980" h="6402070">
                <a:moveTo>
                  <a:pt x="0" y="0"/>
                </a:moveTo>
                <a:lnTo>
                  <a:pt x="0" y="6401562"/>
                </a:lnTo>
                <a:lnTo>
                  <a:pt x="8602979" y="5090922"/>
                </a:lnTo>
                <a:lnTo>
                  <a:pt x="8602979" y="1159002"/>
                </a:lnTo>
                <a:lnTo>
                  <a:pt x="995343" y="0"/>
                </a:lnTo>
                <a:lnTo>
                  <a:pt x="0" y="0"/>
                </a:lnTo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5561" y="0"/>
            <a:ext cx="0" cy="6402070"/>
          </a:xfrm>
          <a:custGeom>
            <a:avLst/>
            <a:gdLst/>
            <a:ahLst/>
            <a:cxnLst/>
            <a:rect l="l" t="t" r="r" b="b"/>
            <a:pathLst>
              <a:path h="6402070">
                <a:moveTo>
                  <a:pt x="0" y="6401562"/>
                </a:moveTo>
                <a:lnTo>
                  <a:pt x="0" y="0"/>
                </a:lnTo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5561" y="0"/>
            <a:ext cx="8602980" cy="6402070"/>
          </a:xfrm>
          <a:custGeom>
            <a:avLst/>
            <a:gdLst/>
            <a:ahLst/>
            <a:cxnLst/>
            <a:rect l="l" t="t" r="r" b="b"/>
            <a:pathLst>
              <a:path w="8602980" h="6402070">
                <a:moveTo>
                  <a:pt x="995343" y="0"/>
                </a:moveTo>
                <a:lnTo>
                  <a:pt x="8602979" y="1159002"/>
                </a:lnTo>
                <a:lnTo>
                  <a:pt x="8602979" y="5090922"/>
                </a:lnTo>
                <a:lnTo>
                  <a:pt x="0" y="6401562"/>
                </a:lnTo>
              </a:path>
            </a:pathLst>
          </a:custGeom>
          <a:ln w="2590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82955" y="1757174"/>
            <a:ext cx="6647815" cy="2776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spc="-25" dirty="0">
                <a:solidFill>
                  <a:srgbClr val="FFFFFF"/>
                </a:solidFill>
                <a:latin typeface="Comic Sans MS"/>
                <a:cs typeface="Comic Sans MS"/>
              </a:rPr>
              <a:t>Name:</a:t>
            </a:r>
            <a:r>
              <a:rPr sz="3600" spc="1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Sob</a:t>
            </a:r>
            <a:r>
              <a:rPr sz="3600" spc="10" dirty="0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n</a:t>
            </a:r>
            <a:r>
              <a:rPr sz="3600" spc="1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30" dirty="0">
                <a:solidFill>
                  <a:srgbClr val="FFFFFF"/>
                </a:solidFill>
                <a:latin typeface="Comic Sans MS"/>
                <a:cs typeface="Comic Sans MS"/>
              </a:rPr>
              <a:t>Ahme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d</a:t>
            </a:r>
            <a:endParaRPr sz="3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40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Rol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l</a:t>
            </a:r>
            <a:r>
              <a:rPr sz="3600" spc="1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no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.</a:t>
            </a:r>
            <a:r>
              <a:rPr sz="3600" spc="18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15" dirty="0">
                <a:solidFill>
                  <a:srgbClr val="FFFFFF"/>
                </a:solidFill>
                <a:latin typeface="Comic Sans MS"/>
                <a:cs typeface="Comic Sans MS"/>
              </a:rPr>
              <a:t>:</a:t>
            </a:r>
            <a:r>
              <a:rPr sz="3600" spc="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BT14047</a:t>
            </a:r>
            <a:endParaRPr sz="36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1"/>
              </a:spcBef>
            </a:pPr>
            <a:endParaRPr sz="41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Pr</a:t>
            </a:r>
            <a:r>
              <a:rPr sz="3600" spc="-15" dirty="0">
                <a:solidFill>
                  <a:srgbClr val="FFFFFF"/>
                </a:solidFill>
                <a:latin typeface="Comic Sans MS"/>
                <a:cs typeface="Comic Sans MS"/>
              </a:rPr>
              <a:t>e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sen</a:t>
            </a:r>
            <a:r>
              <a:rPr sz="3600" spc="-20" dirty="0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ed</a:t>
            </a:r>
            <a:r>
              <a:rPr sz="3600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t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o</a:t>
            </a:r>
            <a:r>
              <a:rPr sz="3600" spc="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:</a:t>
            </a:r>
            <a:r>
              <a:rPr sz="3600" spc="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Mi</a:t>
            </a:r>
            <a:r>
              <a:rPr sz="3600" spc="-15" dirty="0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s</a:t>
            </a:r>
            <a:r>
              <a:rPr sz="3600" spc="18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Rabi</a:t>
            </a:r>
            <a:r>
              <a:rPr sz="3600" dirty="0">
                <a:solidFill>
                  <a:srgbClr val="FFFFFF"/>
                </a:solidFill>
                <a:latin typeface="Comic Sans MS"/>
                <a:cs typeface="Comic Sans MS"/>
              </a:rPr>
              <a:t>a</a:t>
            </a:r>
            <a:r>
              <a:rPr sz="3600" spc="17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Comic Sans MS"/>
                <a:cs typeface="Comic Sans MS"/>
              </a:rPr>
              <a:t>Iram</a:t>
            </a:r>
            <a:endParaRPr sz="36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3070860">
              <a:lnSpc>
                <a:spcPct val="100000"/>
              </a:lnSpc>
            </a:pP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Th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110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20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</a:t>
            </a:r>
            <a:r>
              <a:rPr b="1" i="1" spc="-25" dirty="0">
                <a:solidFill>
                  <a:srgbClr val="749BDC"/>
                </a:solidFill>
                <a:latin typeface="Calibri"/>
                <a:cs typeface="Calibri"/>
              </a:rPr>
              <a:t>b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67853"/>
            <a:ext cx="7912734" cy="94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w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wh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ells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u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some</a:t>
            </a:r>
            <a:r>
              <a:rPr sz="3200" spc="-15" dirty="0">
                <a:latin typeface="Calibri"/>
                <a:cs typeface="Calibri"/>
              </a:rPr>
              <a:t>t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el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about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som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th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el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alled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D99593"/>
                </a:solidFill>
                <a:latin typeface="Calibri"/>
                <a:cs typeface="Calibri"/>
              </a:rPr>
              <a:t>er</a:t>
            </a:r>
            <a:r>
              <a:rPr sz="3200" spc="-10" dirty="0">
                <a:solidFill>
                  <a:srgbClr val="D99593"/>
                </a:solidFill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4211437"/>
            <a:ext cx="7976870" cy="94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D99593"/>
                </a:solidFill>
                <a:latin typeface="Calibri"/>
                <a:cs typeface="Calibri"/>
              </a:rPr>
              <a:t>erb</a:t>
            </a:r>
            <a:r>
              <a:rPr sz="3200" spc="-90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deno</a:t>
            </a:r>
            <a:r>
              <a:rPr sz="3200" spc="-4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acti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dirty="0">
                <a:latin typeface="Calibri"/>
                <a:cs typeface="Calibri"/>
              </a:rPr>
              <a:t>,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90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eeli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be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subjec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(n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5" dirty="0">
                <a:latin typeface="Calibri"/>
                <a:cs typeface="Calibri"/>
              </a:rPr>
              <a:t>un)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9889" rIns="0" bIns="0" rtlCol="0">
            <a:spAutoFit/>
          </a:bodyPr>
          <a:lstStyle/>
          <a:p>
            <a:pPr marL="60325">
              <a:lnSpc>
                <a:spcPct val="100000"/>
              </a:lnSpc>
            </a:pPr>
            <a:r>
              <a:rPr sz="4000" spc="-30" dirty="0"/>
              <a:t>Wh</a:t>
            </a:r>
            <a:r>
              <a:rPr sz="4000" spc="-50" dirty="0"/>
              <a:t>a</a:t>
            </a:r>
            <a:r>
              <a:rPr sz="4000" spc="-15" dirty="0"/>
              <a:t>t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dirty="0"/>
              <a:t>i</a:t>
            </a:r>
            <a:r>
              <a:rPr sz="4000" spc="-20" dirty="0"/>
              <a:t>s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25" dirty="0"/>
              <a:t>spe</a:t>
            </a:r>
            <a:r>
              <a:rPr sz="4000" spc="-5" dirty="0"/>
              <a:t>e</a:t>
            </a:r>
            <a:r>
              <a:rPr sz="4000" spc="-20" dirty="0"/>
              <a:t>ch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25" dirty="0"/>
              <a:t>and</a:t>
            </a:r>
            <a:r>
              <a:rPr sz="4000" spc="-105" dirty="0">
                <a:latin typeface="Times New Roman"/>
                <a:cs typeface="Times New Roman"/>
              </a:rPr>
              <a:t> </a:t>
            </a:r>
            <a:r>
              <a:rPr sz="4000" spc="-25" dirty="0"/>
              <a:t>wh</a:t>
            </a:r>
            <a:r>
              <a:rPr sz="4000" spc="-45" dirty="0"/>
              <a:t>a</a:t>
            </a:r>
            <a:r>
              <a:rPr sz="4000" spc="-15" dirty="0"/>
              <a:t>t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10" dirty="0"/>
              <a:t>a</a:t>
            </a:r>
            <a:r>
              <a:rPr sz="4000" spc="-65" dirty="0"/>
              <a:t>r</a:t>
            </a:r>
            <a:r>
              <a:rPr sz="4000" spc="-20" dirty="0"/>
              <a:t>e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10" dirty="0"/>
              <a:t>i</a:t>
            </a:r>
            <a:r>
              <a:rPr sz="4000" spc="-15" dirty="0"/>
              <a:t>ts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30" dirty="0"/>
              <a:t>p</a:t>
            </a:r>
            <a:r>
              <a:rPr sz="4000" spc="-5" dirty="0"/>
              <a:t>a</a:t>
            </a:r>
            <a:r>
              <a:rPr sz="4000" spc="-20" dirty="0"/>
              <a:t>rts?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2099945">
              <a:lnSpc>
                <a:spcPct val="100000"/>
              </a:lnSpc>
            </a:pP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85" dirty="0">
                <a:solidFill>
                  <a:srgbClr val="749BDC"/>
                </a:solidFill>
                <a:latin typeface="Calibri"/>
                <a:cs typeface="Calibri"/>
              </a:rPr>
              <a:t>x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amples</a:t>
            </a:r>
            <a:r>
              <a:rPr b="1" i="1" spc="-110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o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f</a:t>
            </a:r>
            <a:r>
              <a:rPr b="1" i="1" spc="-105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29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</a:t>
            </a:r>
            <a:r>
              <a:rPr b="1" i="1" spc="-25" dirty="0">
                <a:solidFill>
                  <a:srgbClr val="749BDC"/>
                </a:solidFill>
                <a:latin typeface="Calibri"/>
                <a:cs typeface="Calibri"/>
              </a:rPr>
              <a:t>b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s: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70503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Th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</a:t>
            </a:r>
            <a:r>
              <a:rPr spc="-60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ain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mo</a:t>
            </a:r>
            <a:r>
              <a:rPr spc="-40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</a:t>
            </a:r>
            <a:r>
              <a:rPr spc="-10" dirty="0">
                <a:solidFill>
                  <a:srgbClr val="D99593"/>
                </a:solidFill>
                <a:latin typeface="Calibri"/>
                <a:cs typeface="Calibri"/>
              </a:rPr>
              <a:t>s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Th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gue</a:t>
            </a:r>
            <a:r>
              <a:rPr spc="-40" dirty="0">
                <a:latin typeface="Calibri"/>
                <a:cs typeface="Calibri"/>
              </a:rPr>
              <a:t>s</a:t>
            </a:r>
            <a:r>
              <a:rPr dirty="0">
                <a:latin typeface="Calibri"/>
                <a:cs typeface="Calibri"/>
              </a:rPr>
              <a:t>t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arri</a:t>
            </a:r>
            <a:r>
              <a:rPr spc="-4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ed</a:t>
            </a:r>
            <a:r>
              <a:rPr spc="-85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pc="-35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e</a:t>
            </a:r>
            <a:r>
              <a:rPr spc="-45" dirty="0">
                <a:latin typeface="Calibri"/>
                <a:cs typeface="Calibri"/>
              </a:rPr>
              <a:t>st</a:t>
            </a:r>
            <a:r>
              <a:rPr dirty="0">
                <a:latin typeface="Calibri"/>
                <a:cs typeface="Calibri"/>
              </a:rPr>
              <a:t>e</a:t>
            </a:r>
            <a:r>
              <a:rPr spc="-55" dirty="0">
                <a:latin typeface="Calibri"/>
                <a:cs typeface="Calibri"/>
              </a:rPr>
              <a:t>r</a:t>
            </a:r>
            <a:r>
              <a:rPr spc="-5" dirty="0">
                <a:latin typeface="Calibri"/>
                <a:cs typeface="Calibri"/>
              </a:rPr>
              <a:t>d</a:t>
            </a:r>
            <a:r>
              <a:rPr spc="-65" dirty="0">
                <a:latin typeface="Calibri"/>
                <a:cs typeface="Calibri"/>
              </a:rPr>
              <a:t>a</a:t>
            </a:r>
            <a:r>
              <a:rPr spc="-215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40" dirty="0">
                <a:solidFill>
                  <a:srgbClr val="D99593"/>
                </a:solidFill>
                <a:latin typeface="Calibri"/>
                <a:cs typeface="Calibri"/>
              </a:rPr>
              <a:t>r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ecei</a:t>
            </a:r>
            <a:r>
              <a:rPr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ed</a:t>
            </a:r>
            <a:r>
              <a:rPr spc="-95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is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5" dirty="0">
                <a:latin typeface="Calibri"/>
                <a:cs typeface="Calibri"/>
              </a:rPr>
              <a:t>g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5" dirty="0">
                <a:latin typeface="Calibri"/>
                <a:cs typeface="Calibri"/>
              </a:rPr>
              <a:t>f</a:t>
            </a:r>
            <a:r>
              <a:rPr dirty="0">
                <a:latin typeface="Calibri"/>
                <a:cs typeface="Calibri"/>
              </a:rPr>
              <a:t>t.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2868295">
              <a:lnSpc>
                <a:spcPct val="100000"/>
              </a:lnSpc>
            </a:pP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Impor</a:t>
            </a:r>
            <a:r>
              <a:rPr b="1" i="1" spc="-50" dirty="0">
                <a:solidFill>
                  <a:srgbClr val="749BDC"/>
                </a:solidFill>
                <a:latin typeface="Calibri"/>
                <a:cs typeface="Calibri"/>
              </a:rPr>
              <a:t>t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an</a:t>
            </a:r>
            <a:r>
              <a:rPr b="1" i="1" spc="-35" dirty="0">
                <a:solidFill>
                  <a:srgbClr val="749BDC"/>
                </a:solidFill>
                <a:latin typeface="Calibri"/>
                <a:cs typeface="Calibri"/>
              </a:rPr>
              <a:t>c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70503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Th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erb</a:t>
            </a:r>
            <a:r>
              <a:rPr spc="-90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p</a:t>
            </a:r>
            <a:r>
              <a:rPr dirty="0">
                <a:latin typeface="Calibri"/>
                <a:cs typeface="Calibri"/>
              </a:rPr>
              <a:t>l</a:t>
            </a:r>
            <a:r>
              <a:rPr spc="-60" dirty="0">
                <a:latin typeface="Calibri"/>
                <a:cs typeface="Calibri"/>
              </a:rPr>
              <a:t>a</a:t>
            </a:r>
            <a:r>
              <a:rPr spc="-25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s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so</a:t>
            </a:r>
            <a:r>
              <a:rPr dirty="0">
                <a:latin typeface="Calibri"/>
                <a:cs typeface="Calibri"/>
              </a:rPr>
              <a:t>le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ba</a:t>
            </a:r>
            <a:r>
              <a:rPr spc="5" dirty="0">
                <a:latin typeface="Calibri"/>
                <a:cs typeface="Calibri"/>
              </a:rPr>
              <a:t>c</a:t>
            </a:r>
            <a:r>
              <a:rPr dirty="0">
                <a:latin typeface="Calibri"/>
                <a:cs typeface="Calibri"/>
              </a:rPr>
              <a:t>kbone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se</a:t>
            </a:r>
            <a:r>
              <a:rPr spc="-35" dirty="0">
                <a:latin typeface="Calibri"/>
                <a:cs typeface="Calibri"/>
              </a:rPr>
              <a:t>n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ence</a:t>
            </a:r>
            <a:r>
              <a:rPr spc="-10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wit</a:t>
            </a:r>
            <a:r>
              <a:rPr spc="-15" dirty="0">
                <a:latin typeface="Calibri"/>
                <a:cs typeface="Calibri"/>
              </a:rPr>
              <a:t>h</a:t>
            </a:r>
            <a:r>
              <a:rPr spc="-5" dirty="0">
                <a:latin typeface="Calibri"/>
                <a:cs typeface="Calibri"/>
              </a:rPr>
              <a:t>ou</a:t>
            </a:r>
            <a:r>
              <a:rPr dirty="0">
                <a:latin typeface="Calibri"/>
                <a:cs typeface="Calibri"/>
              </a:rPr>
              <a:t>t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Calibri"/>
                <a:cs typeface="Calibri"/>
              </a:rPr>
              <a:t>v</a:t>
            </a:r>
            <a:r>
              <a:rPr dirty="0">
                <a:latin typeface="Calibri"/>
                <a:cs typeface="Calibri"/>
              </a:rPr>
              <a:t>erb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45" dirty="0">
                <a:latin typeface="Calibri"/>
                <a:cs typeface="Calibri"/>
              </a:rPr>
              <a:t>y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u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n</a:t>
            </a:r>
            <a:r>
              <a:rPr spc="-15" dirty="0">
                <a:latin typeface="Calibri"/>
                <a:cs typeface="Calibri"/>
              </a:rPr>
              <a:t>e</a:t>
            </a:r>
            <a:r>
              <a:rPr spc="-35" dirty="0">
                <a:latin typeface="Calibri"/>
                <a:cs typeface="Calibri"/>
              </a:rPr>
              <a:t>v</a:t>
            </a:r>
            <a:r>
              <a:rPr dirty="0">
                <a:latin typeface="Calibri"/>
                <a:cs typeface="Calibri"/>
              </a:rPr>
              <a:t>er</a:t>
            </a:r>
            <a:r>
              <a:rPr spc="-100" dirty="0">
                <a:latin typeface="Times New Roman"/>
                <a:cs typeface="Times New Roman"/>
              </a:rPr>
              <a:t> </a:t>
            </a:r>
            <a:r>
              <a:rPr spc="-25" dirty="0">
                <a:latin typeface="Calibri"/>
                <a:cs typeface="Calibri"/>
              </a:rPr>
              <a:t>c</a:t>
            </a:r>
            <a:r>
              <a:rPr spc="-5" dirty="0">
                <a:latin typeface="Calibri"/>
                <a:cs typeface="Calibri"/>
              </a:rPr>
              <a:t>omp</a:t>
            </a:r>
            <a:r>
              <a:rPr dirty="0">
                <a:latin typeface="Calibri"/>
                <a:cs typeface="Calibri"/>
              </a:rPr>
              <a:t>l</a:t>
            </a:r>
            <a:r>
              <a:rPr spc="-20" dirty="0">
                <a:latin typeface="Calibri"/>
                <a:cs typeface="Calibri"/>
              </a:rPr>
              <a:t>e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35" dirty="0">
                <a:latin typeface="Calibri"/>
                <a:cs typeface="Calibri"/>
              </a:rPr>
              <a:t>y</a:t>
            </a:r>
            <a:r>
              <a:rPr spc="-5" dirty="0">
                <a:latin typeface="Calibri"/>
                <a:cs typeface="Calibri"/>
              </a:rPr>
              <a:t>ou</a:t>
            </a:r>
            <a:r>
              <a:rPr dirty="0">
                <a:latin typeface="Calibri"/>
                <a:cs typeface="Calibri"/>
              </a:rPr>
              <a:t>r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s</a:t>
            </a:r>
            <a:r>
              <a:rPr dirty="0">
                <a:latin typeface="Calibri"/>
                <a:cs typeface="Calibri"/>
              </a:rPr>
              <a:t>e</a:t>
            </a:r>
            <a:r>
              <a:rPr spc="-35" dirty="0">
                <a:latin typeface="Calibri"/>
                <a:cs typeface="Calibri"/>
              </a:rPr>
              <a:t>n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ence.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2740025">
              <a:lnSpc>
                <a:spcPct val="100000"/>
              </a:lnSpc>
            </a:pPr>
            <a:r>
              <a:rPr b="1" dirty="0">
                <a:solidFill>
                  <a:srgbClr val="749BDC"/>
                </a:solidFill>
                <a:latin typeface="Calibri"/>
                <a:cs typeface="Calibri"/>
              </a:rPr>
              <a:t>Kinds</a:t>
            </a:r>
            <a:r>
              <a:rPr b="1" spc="-105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dirty="0">
                <a:solidFill>
                  <a:srgbClr val="749BDC"/>
                </a:solidFill>
                <a:latin typeface="Calibri"/>
                <a:cs typeface="Calibri"/>
              </a:rPr>
              <a:t>of</a:t>
            </a:r>
            <a:r>
              <a:rPr b="1" spc="-135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spc="-229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spc="-5" dirty="0">
                <a:solidFill>
                  <a:srgbClr val="749BDC"/>
                </a:solidFill>
                <a:latin typeface="Calibri"/>
                <a:cs typeface="Calibri"/>
              </a:rPr>
              <a:t>erb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67853"/>
            <a:ext cx="3178810" cy="1627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spc="-210" dirty="0">
                <a:latin typeface="Calibri"/>
                <a:cs typeface="Calibri"/>
              </a:rPr>
              <a:t>T</a:t>
            </a:r>
            <a:r>
              <a:rPr sz="3200" spc="-6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ans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D99593"/>
                </a:solidFill>
                <a:latin typeface="Calibri"/>
                <a:cs typeface="Calibri"/>
              </a:rPr>
              <a:t>er</a:t>
            </a:r>
            <a:r>
              <a:rPr sz="3200" spc="-10" dirty="0">
                <a:solidFill>
                  <a:srgbClr val="D99593"/>
                </a:solidFill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ans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D99593"/>
                </a:solidFill>
                <a:latin typeface="Calibri"/>
                <a:cs typeface="Calibri"/>
              </a:rPr>
              <a:t>er</a:t>
            </a:r>
            <a:r>
              <a:rPr sz="3200" spc="-10" dirty="0">
                <a:solidFill>
                  <a:srgbClr val="D99593"/>
                </a:solidFill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dirty="0">
                <a:latin typeface="Calibri"/>
                <a:cs typeface="Calibri"/>
              </a:rPr>
              <a:t>Aux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iary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spc="-30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D99593"/>
                </a:solidFill>
                <a:latin typeface="Calibri"/>
                <a:cs typeface="Calibri"/>
              </a:rPr>
              <a:t>er</a:t>
            </a:r>
            <a:r>
              <a:rPr sz="3200" spc="-10" dirty="0">
                <a:solidFill>
                  <a:srgbClr val="D99593"/>
                </a:solidFill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2468880">
              <a:lnSpc>
                <a:spcPct val="100000"/>
              </a:lnSpc>
            </a:pPr>
            <a:r>
              <a:rPr b="1" i="1" spc="-155" dirty="0">
                <a:solidFill>
                  <a:srgbClr val="749BDC"/>
                </a:solidFill>
                <a:latin typeface="Calibri"/>
                <a:cs typeface="Calibri"/>
              </a:rPr>
              <a:t>T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ransitiv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114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29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erb: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70503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Th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erb</a:t>
            </a:r>
            <a:r>
              <a:rPr spc="-90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in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10" dirty="0">
                <a:latin typeface="Calibri"/>
                <a:cs typeface="Calibri"/>
              </a:rPr>
              <a:t>w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ich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an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acti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n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204" dirty="0">
                <a:latin typeface="Calibri"/>
                <a:cs typeface="Calibri"/>
              </a:rPr>
              <a:t>T</a:t>
            </a:r>
            <a:r>
              <a:rPr spc="-60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ansit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r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</a:t>
            </a:r>
            <a:r>
              <a:rPr spc="-60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ansmit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</a:t>
            </a:r>
            <a:r>
              <a:rPr spc="-10" dirty="0">
                <a:latin typeface="Calibri"/>
                <a:cs typeface="Calibri"/>
              </a:rPr>
              <a:t>t</a:t>
            </a:r>
            <a:r>
              <a:rPr spc="-5" dirty="0">
                <a:latin typeface="Calibri"/>
                <a:cs typeface="Calibri"/>
              </a:rPr>
              <a:t>se</a:t>
            </a:r>
            <a:r>
              <a:rPr dirty="0">
                <a:latin typeface="Calibri"/>
                <a:cs typeface="Calibri"/>
              </a:rPr>
              <a:t>lf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f</a:t>
            </a:r>
            <a:r>
              <a:rPr spc="-55" dirty="0">
                <a:latin typeface="Calibri"/>
                <a:cs typeface="Calibri"/>
              </a:rPr>
              <a:t>r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m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</a:t>
            </a:r>
            <a:r>
              <a:rPr spc="-15" dirty="0">
                <a:latin typeface="Calibri"/>
                <a:cs typeface="Calibri"/>
              </a:rPr>
              <a:t>u</a:t>
            </a:r>
            <a:r>
              <a:rPr spc="-5" dirty="0">
                <a:latin typeface="Calibri"/>
                <a:cs typeface="Calibri"/>
              </a:rPr>
              <a:t>bjec</a:t>
            </a:r>
            <a:r>
              <a:rPr dirty="0">
                <a:latin typeface="Calibri"/>
                <a:cs typeface="Calibri"/>
              </a:rPr>
              <a:t>t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</a:t>
            </a:r>
            <a:r>
              <a:rPr spc="-30" dirty="0">
                <a:latin typeface="Calibri"/>
                <a:cs typeface="Calibri"/>
              </a:rPr>
              <a:t>n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o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objec</a:t>
            </a:r>
            <a:r>
              <a:rPr dirty="0">
                <a:latin typeface="Calibri"/>
                <a:cs typeface="Calibri"/>
              </a:rPr>
              <a:t>t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Calibri"/>
                <a:cs typeface="Calibri"/>
              </a:rPr>
              <a:t>i</a:t>
            </a:r>
            <a:r>
              <a:rPr dirty="0">
                <a:latin typeface="Calibri"/>
                <a:cs typeface="Calibri"/>
              </a:rPr>
              <a:t>s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c</a:t>
            </a:r>
            <a:r>
              <a:rPr dirty="0">
                <a:latin typeface="Calibri"/>
                <a:cs typeface="Calibri"/>
              </a:rPr>
              <a:t>alled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</a:t>
            </a:r>
            <a:r>
              <a:rPr spc="-70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ans</a:t>
            </a:r>
            <a:r>
              <a:rPr spc="-15" dirty="0">
                <a:latin typeface="Calibri"/>
                <a:cs typeface="Calibri"/>
              </a:rPr>
              <a:t>i</a:t>
            </a:r>
            <a:r>
              <a:rPr dirty="0">
                <a:latin typeface="Calibri"/>
                <a:cs typeface="Calibri"/>
              </a:rPr>
              <a:t>t</a:t>
            </a:r>
            <a:r>
              <a:rPr spc="-15" dirty="0">
                <a:latin typeface="Calibri"/>
                <a:cs typeface="Calibri"/>
              </a:rPr>
              <a:t>i</a:t>
            </a:r>
            <a:r>
              <a:rPr spc="-35" dirty="0">
                <a:latin typeface="Calibri"/>
                <a:cs typeface="Calibri"/>
              </a:rPr>
              <a:t>v</a:t>
            </a:r>
            <a:r>
              <a:rPr dirty="0">
                <a:latin typeface="Calibri"/>
                <a:cs typeface="Calibri"/>
              </a:rPr>
              <a:t>e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spc="-35" dirty="0">
                <a:solidFill>
                  <a:srgbClr val="D99593"/>
                </a:solidFill>
                <a:latin typeface="Calibri"/>
                <a:cs typeface="Calibri"/>
              </a:rPr>
              <a:t>v</a:t>
            </a:r>
            <a:r>
              <a:rPr dirty="0">
                <a:solidFill>
                  <a:srgbClr val="D99593"/>
                </a:solidFill>
                <a:latin typeface="Calibri"/>
                <a:cs typeface="Calibri"/>
              </a:rPr>
              <a:t>er</a:t>
            </a:r>
            <a:r>
              <a:rPr spc="-10" dirty="0">
                <a:solidFill>
                  <a:srgbClr val="D99593"/>
                </a:solidFill>
                <a:latin typeface="Calibri"/>
                <a:cs typeface="Calibri"/>
              </a:rPr>
              <a:t>b</a:t>
            </a:r>
            <a:r>
              <a:rPr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</a:t>
            </a:r>
            <a:r>
              <a:rPr spc="-5" dirty="0">
                <a:latin typeface="Calibri"/>
                <a:cs typeface="Calibri"/>
              </a:rPr>
              <a:t>E</a:t>
            </a:r>
            <a:r>
              <a:rPr spc="-60" dirty="0">
                <a:latin typeface="Calibri"/>
                <a:cs typeface="Calibri"/>
              </a:rPr>
              <a:t>x</a:t>
            </a:r>
            <a:r>
              <a:rPr dirty="0">
                <a:latin typeface="Calibri"/>
                <a:cs typeface="Calibri"/>
              </a:rPr>
              <a:t>amp</a:t>
            </a:r>
            <a:r>
              <a:rPr spc="-10" dirty="0">
                <a:latin typeface="Calibri"/>
                <a:cs typeface="Calibri"/>
              </a:rPr>
              <a:t>l</a:t>
            </a:r>
            <a:r>
              <a:rPr dirty="0">
                <a:latin typeface="Calibri"/>
                <a:cs typeface="Calibri"/>
              </a:rPr>
              <a:t>es</a:t>
            </a:r>
            <a:r>
              <a:rPr spc="-15" dirty="0">
                <a:latin typeface="Calibri"/>
                <a:cs typeface="Calibri"/>
              </a:rPr>
              <a:t>:</a:t>
            </a:r>
            <a:r>
              <a:rPr dirty="0">
                <a:latin typeface="Calibri"/>
                <a:cs typeface="Calibri"/>
              </a:rPr>
              <a:t>-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93450" y="5119288"/>
            <a:ext cx="680720" cy="401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720" algn="l"/>
              </a:tabLst>
            </a:pPr>
            <a:r>
              <a:rPr sz="2800" spc="-15" dirty="0">
                <a:latin typeface="Calibri"/>
                <a:cs typeface="Calibri"/>
              </a:rPr>
              <a:t>Al</a:t>
            </a:r>
            <a:r>
              <a:rPr sz="2800" dirty="0">
                <a:latin typeface="Calibri"/>
                <a:cs typeface="Calibri"/>
              </a:rPr>
              <a:t>i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970907" y="5140573"/>
            <a:ext cx="224917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03630" algn="l"/>
                <a:tab pos="1517015" algn="l"/>
              </a:tabLst>
            </a:pPr>
            <a:r>
              <a:rPr sz="2800" spc="-10" dirty="0">
                <a:latin typeface="Calibri"/>
                <a:cs typeface="Calibri"/>
              </a:rPr>
              <a:t>ki</a:t>
            </a:r>
            <a:r>
              <a:rPr sz="2800" spc="-15" dirty="0">
                <a:latin typeface="Calibri"/>
                <a:cs typeface="Calibri"/>
              </a:rPr>
              <a:t>l</a:t>
            </a:r>
            <a:r>
              <a:rPr sz="2800" dirty="0">
                <a:latin typeface="Calibri"/>
                <a:cs typeface="Calibri"/>
              </a:rPr>
              <a:t>l</a:t>
            </a:r>
            <a:r>
              <a:rPr sz="2800" spc="-15" dirty="0">
                <a:latin typeface="Calibri"/>
                <a:cs typeface="Calibri"/>
              </a:rPr>
              <a:t>ed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10" dirty="0">
                <a:latin typeface="Calibri"/>
                <a:cs typeface="Calibri"/>
              </a:rPr>
              <a:t>ti</a:t>
            </a:r>
            <a:r>
              <a:rPr sz="2800" spc="-45" dirty="0">
                <a:latin typeface="Calibri"/>
                <a:cs typeface="Calibri"/>
              </a:rPr>
              <a:t>g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290" dirty="0">
                <a:latin typeface="Calibri"/>
                <a:cs typeface="Calibri"/>
              </a:rPr>
              <a:t>r</a:t>
            </a:r>
            <a:r>
              <a:rPr sz="280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3450" y="5631412"/>
            <a:ext cx="3495040" cy="401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720" algn="l"/>
              </a:tabLst>
            </a:pPr>
            <a:r>
              <a:rPr sz="2800" spc="-90" dirty="0">
                <a:latin typeface="Calibri"/>
                <a:cs typeface="Calibri"/>
              </a:rPr>
              <a:t>F</a:t>
            </a:r>
            <a:r>
              <a:rPr sz="2800" spc="-15" dirty="0">
                <a:latin typeface="Calibri"/>
                <a:cs typeface="Calibri"/>
              </a:rPr>
              <a:t>arhan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pl</a:t>
            </a:r>
            <a:r>
              <a:rPr sz="2800" spc="-60" dirty="0">
                <a:latin typeface="Calibri"/>
                <a:cs typeface="Calibri"/>
              </a:rPr>
              <a:t>ay</a:t>
            </a:r>
            <a:r>
              <a:rPr sz="2800" spc="-15" dirty="0">
                <a:latin typeface="Calibri"/>
                <a:cs typeface="Calibri"/>
              </a:rPr>
              <a:t>ed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ho</a:t>
            </a:r>
            <a:r>
              <a:rPr sz="2800" spc="-10" dirty="0">
                <a:latin typeface="Calibri"/>
                <a:cs typeface="Calibri"/>
              </a:rPr>
              <a:t>c</a:t>
            </a:r>
            <a:r>
              <a:rPr sz="2800" spc="-100" dirty="0">
                <a:latin typeface="Calibri"/>
                <a:cs typeface="Calibri"/>
              </a:rPr>
              <a:t>k</a:t>
            </a:r>
            <a:r>
              <a:rPr sz="2800" spc="-25" dirty="0">
                <a:latin typeface="Calibri"/>
                <a:cs typeface="Calibri"/>
              </a:rPr>
              <a:t>e</a:t>
            </a:r>
            <a:r>
              <a:rPr sz="2800" spc="-204" dirty="0">
                <a:latin typeface="Calibri"/>
                <a:cs typeface="Calibri"/>
              </a:rPr>
              <a:t>y</a:t>
            </a:r>
            <a:r>
              <a:rPr sz="280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658715" y="4344312"/>
            <a:ext cx="1447165" cy="689610"/>
          </a:xfrm>
          <a:custGeom>
            <a:avLst/>
            <a:gdLst/>
            <a:ahLst/>
            <a:cxnLst/>
            <a:rect l="l" t="t" r="r" b="b"/>
            <a:pathLst>
              <a:path w="1447164" h="689610">
                <a:moveTo>
                  <a:pt x="749886" y="0"/>
                </a:moveTo>
                <a:lnTo>
                  <a:pt x="693932" y="83"/>
                </a:lnTo>
                <a:lnTo>
                  <a:pt x="638354" y="1984"/>
                </a:lnTo>
                <a:lnTo>
                  <a:pt x="583405" y="5673"/>
                </a:lnTo>
                <a:lnTo>
                  <a:pt x="529339" y="11120"/>
                </a:lnTo>
                <a:lnTo>
                  <a:pt x="476411" y="18294"/>
                </a:lnTo>
                <a:lnTo>
                  <a:pt x="424874" y="27167"/>
                </a:lnTo>
                <a:lnTo>
                  <a:pt x="374982" y="37707"/>
                </a:lnTo>
                <a:lnTo>
                  <a:pt x="326989" y="49885"/>
                </a:lnTo>
                <a:lnTo>
                  <a:pt x="281149" y="63672"/>
                </a:lnTo>
                <a:lnTo>
                  <a:pt x="237716" y="79036"/>
                </a:lnTo>
                <a:lnTo>
                  <a:pt x="196943" y="95949"/>
                </a:lnTo>
                <a:lnTo>
                  <a:pt x="159085" y="114381"/>
                </a:lnTo>
                <a:lnTo>
                  <a:pt x="124396" y="134300"/>
                </a:lnTo>
                <a:lnTo>
                  <a:pt x="66041" y="178054"/>
                </a:lnTo>
                <a:lnTo>
                  <a:pt x="25957" y="224154"/>
                </a:lnTo>
                <a:lnTo>
                  <a:pt x="4190" y="271336"/>
                </a:lnTo>
                <a:lnTo>
                  <a:pt x="0" y="295064"/>
                </a:lnTo>
                <a:lnTo>
                  <a:pt x="176" y="318741"/>
                </a:lnTo>
                <a:lnTo>
                  <a:pt x="13350" y="365511"/>
                </a:lnTo>
                <a:lnTo>
                  <a:pt x="43147" y="410786"/>
                </a:lnTo>
                <a:lnTo>
                  <a:pt x="89004" y="453708"/>
                </a:lnTo>
                <a:lnTo>
                  <a:pt x="150354" y="493418"/>
                </a:lnTo>
                <a:lnTo>
                  <a:pt x="186664" y="511800"/>
                </a:lnTo>
                <a:lnTo>
                  <a:pt x="226635" y="529057"/>
                </a:lnTo>
                <a:lnTo>
                  <a:pt x="270198" y="545082"/>
                </a:lnTo>
                <a:lnTo>
                  <a:pt x="317281" y="559767"/>
                </a:lnTo>
                <a:lnTo>
                  <a:pt x="367814" y="573004"/>
                </a:lnTo>
                <a:lnTo>
                  <a:pt x="421916" y="689078"/>
                </a:lnTo>
                <a:lnTo>
                  <a:pt x="629820" y="609961"/>
                </a:lnTo>
                <a:lnTo>
                  <a:pt x="815193" y="609961"/>
                </a:lnTo>
                <a:lnTo>
                  <a:pt x="846018" y="608115"/>
                </a:lnTo>
                <a:lnTo>
                  <a:pt x="887866" y="604529"/>
                </a:lnTo>
                <a:lnTo>
                  <a:pt x="929014" y="599921"/>
                </a:lnTo>
                <a:lnTo>
                  <a:pt x="969359" y="594311"/>
                </a:lnTo>
                <a:lnTo>
                  <a:pt x="1008800" y="587721"/>
                </a:lnTo>
                <a:lnTo>
                  <a:pt x="1047236" y="580173"/>
                </a:lnTo>
                <a:lnTo>
                  <a:pt x="1084566" y="571688"/>
                </a:lnTo>
                <a:lnTo>
                  <a:pt x="1155497" y="551991"/>
                </a:lnTo>
                <a:lnTo>
                  <a:pt x="1220783" y="528802"/>
                </a:lnTo>
                <a:lnTo>
                  <a:pt x="1279610" y="502291"/>
                </a:lnTo>
                <a:lnTo>
                  <a:pt x="1331167" y="472628"/>
                </a:lnTo>
                <a:lnTo>
                  <a:pt x="1381052" y="434292"/>
                </a:lnTo>
                <a:lnTo>
                  <a:pt x="1421136" y="388193"/>
                </a:lnTo>
                <a:lnTo>
                  <a:pt x="1442903" y="341011"/>
                </a:lnTo>
                <a:lnTo>
                  <a:pt x="1447093" y="317282"/>
                </a:lnTo>
                <a:lnTo>
                  <a:pt x="1446917" y="293605"/>
                </a:lnTo>
                <a:lnTo>
                  <a:pt x="1433743" y="246836"/>
                </a:lnTo>
                <a:lnTo>
                  <a:pt x="1403946" y="201561"/>
                </a:lnTo>
                <a:lnTo>
                  <a:pt x="1358089" y="158638"/>
                </a:lnTo>
                <a:lnTo>
                  <a:pt x="1296739" y="118928"/>
                </a:lnTo>
                <a:lnTo>
                  <a:pt x="1260429" y="100546"/>
                </a:lnTo>
                <a:lnTo>
                  <a:pt x="1220458" y="83289"/>
                </a:lnTo>
                <a:lnTo>
                  <a:pt x="1176895" y="67265"/>
                </a:lnTo>
                <a:lnTo>
                  <a:pt x="1129812" y="52580"/>
                </a:lnTo>
                <a:lnTo>
                  <a:pt x="1079279" y="39342"/>
                </a:lnTo>
                <a:lnTo>
                  <a:pt x="1026403" y="27892"/>
                </a:lnTo>
                <a:lnTo>
                  <a:pt x="972380" y="18439"/>
                </a:lnTo>
                <a:lnTo>
                  <a:pt x="917463" y="10953"/>
                </a:lnTo>
                <a:lnTo>
                  <a:pt x="861905" y="5405"/>
                </a:lnTo>
                <a:lnTo>
                  <a:pt x="805962" y="1763"/>
                </a:lnTo>
                <a:lnTo>
                  <a:pt x="749886" y="0"/>
                </a:lnTo>
                <a:close/>
              </a:path>
              <a:path w="1447164" h="689610">
                <a:moveTo>
                  <a:pt x="815193" y="609961"/>
                </a:moveTo>
                <a:lnTo>
                  <a:pt x="629820" y="609961"/>
                </a:lnTo>
                <a:lnTo>
                  <a:pt x="673649" y="611808"/>
                </a:lnTo>
                <a:lnTo>
                  <a:pt x="717285" y="612525"/>
                </a:lnTo>
                <a:lnTo>
                  <a:pt x="760626" y="612134"/>
                </a:lnTo>
                <a:lnTo>
                  <a:pt x="803571" y="610657"/>
                </a:lnTo>
                <a:lnTo>
                  <a:pt x="815193" y="609961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658715" y="4344312"/>
            <a:ext cx="1447165" cy="689610"/>
          </a:xfrm>
          <a:custGeom>
            <a:avLst/>
            <a:gdLst/>
            <a:ahLst/>
            <a:cxnLst/>
            <a:rect l="l" t="t" r="r" b="b"/>
            <a:pathLst>
              <a:path w="1447164" h="689610">
                <a:moveTo>
                  <a:pt x="421916" y="689078"/>
                </a:moveTo>
                <a:lnTo>
                  <a:pt x="367814" y="573004"/>
                </a:lnTo>
                <a:lnTo>
                  <a:pt x="317281" y="559767"/>
                </a:lnTo>
                <a:lnTo>
                  <a:pt x="270198" y="545082"/>
                </a:lnTo>
                <a:lnTo>
                  <a:pt x="226635" y="529057"/>
                </a:lnTo>
                <a:lnTo>
                  <a:pt x="186664" y="511800"/>
                </a:lnTo>
                <a:lnTo>
                  <a:pt x="150354" y="493418"/>
                </a:lnTo>
                <a:lnTo>
                  <a:pt x="89004" y="453708"/>
                </a:lnTo>
                <a:lnTo>
                  <a:pt x="43147" y="410786"/>
                </a:lnTo>
                <a:lnTo>
                  <a:pt x="13350" y="365511"/>
                </a:lnTo>
                <a:lnTo>
                  <a:pt x="176" y="318741"/>
                </a:lnTo>
                <a:lnTo>
                  <a:pt x="0" y="295064"/>
                </a:lnTo>
                <a:lnTo>
                  <a:pt x="4190" y="271336"/>
                </a:lnTo>
                <a:lnTo>
                  <a:pt x="25957" y="224154"/>
                </a:lnTo>
                <a:lnTo>
                  <a:pt x="66041" y="178054"/>
                </a:lnTo>
                <a:lnTo>
                  <a:pt x="124396" y="134300"/>
                </a:lnTo>
                <a:lnTo>
                  <a:pt x="159085" y="114381"/>
                </a:lnTo>
                <a:lnTo>
                  <a:pt x="196943" y="95949"/>
                </a:lnTo>
                <a:lnTo>
                  <a:pt x="237716" y="79036"/>
                </a:lnTo>
                <a:lnTo>
                  <a:pt x="281149" y="63672"/>
                </a:lnTo>
                <a:lnTo>
                  <a:pt x="326989" y="49885"/>
                </a:lnTo>
                <a:lnTo>
                  <a:pt x="374982" y="37707"/>
                </a:lnTo>
                <a:lnTo>
                  <a:pt x="424874" y="27167"/>
                </a:lnTo>
                <a:lnTo>
                  <a:pt x="476411" y="18294"/>
                </a:lnTo>
                <a:lnTo>
                  <a:pt x="529339" y="11120"/>
                </a:lnTo>
                <a:lnTo>
                  <a:pt x="583405" y="5673"/>
                </a:lnTo>
                <a:lnTo>
                  <a:pt x="638354" y="1984"/>
                </a:lnTo>
                <a:lnTo>
                  <a:pt x="693932" y="83"/>
                </a:lnTo>
                <a:lnTo>
                  <a:pt x="749886" y="0"/>
                </a:lnTo>
                <a:lnTo>
                  <a:pt x="805962" y="1763"/>
                </a:lnTo>
                <a:lnTo>
                  <a:pt x="861905" y="5405"/>
                </a:lnTo>
                <a:lnTo>
                  <a:pt x="917463" y="10953"/>
                </a:lnTo>
                <a:lnTo>
                  <a:pt x="972380" y="18439"/>
                </a:lnTo>
                <a:lnTo>
                  <a:pt x="1026403" y="27892"/>
                </a:lnTo>
                <a:lnTo>
                  <a:pt x="1079279" y="39342"/>
                </a:lnTo>
                <a:lnTo>
                  <a:pt x="1129812" y="52580"/>
                </a:lnTo>
                <a:lnTo>
                  <a:pt x="1176895" y="67265"/>
                </a:lnTo>
                <a:lnTo>
                  <a:pt x="1220458" y="83289"/>
                </a:lnTo>
                <a:lnTo>
                  <a:pt x="1260429" y="100546"/>
                </a:lnTo>
                <a:lnTo>
                  <a:pt x="1296739" y="118928"/>
                </a:lnTo>
                <a:lnTo>
                  <a:pt x="1358089" y="158638"/>
                </a:lnTo>
                <a:lnTo>
                  <a:pt x="1403946" y="201561"/>
                </a:lnTo>
                <a:lnTo>
                  <a:pt x="1433743" y="246836"/>
                </a:lnTo>
                <a:lnTo>
                  <a:pt x="1446917" y="293605"/>
                </a:lnTo>
                <a:lnTo>
                  <a:pt x="1447093" y="317282"/>
                </a:lnTo>
                <a:lnTo>
                  <a:pt x="1442903" y="341011"/>
                </a:lnTo>
                <a:lnTo>
                  <a:pt x="1421136" y="388193"/>
                </a:lnTo>
                <a:lnTo>
                  <a:pt x="1381052" y="434292"/>
                </a:lnTo>
                <a:lnTo>
                  <a:pt x="1331167" y="472628"/>
                </a:lnTo>
                <a:lnTo>
                  <a:pt x="1279610" y="502291"/>
                </a:lnTo>
                <a:lnTo>
                  <a:pt x="1220783" y="528802"/>
                </a:lnTo>
                <a:lnTo>
                  <a:pt x="1155497" y="551991"/>
                </a:lnTo>
                <a:lnTo>
                  <a:pt x="1084566" y="571688"/>
                </a:lnTo>
                <a:lnTo>
                  <a:pt x="1047236" y="580173"/>
                </a:lnTo>
                <a:lnTo>
                  <a:pt x="1008800" y="587721"/>
                </a:lnTo>
                <a:lnTo>
                  <a:pt x="969359" y="594311"/>
                </a:lnTo>
                <a:lnTo>
                  <a:pt x="929014" y="599921"/>
                </a:lnTo>
                <a:lnTo>
                  <a:pt x="887866" y="604529"/>
                </a:lnTo>
                <a:lnTo>
                  <a:pt x="846018" y="608115"/>
                </a:lnTo>
                <a:lnTo>
                  <a:pt x="803571" y="610657"/>
                </a:lnTo>
                <a:lnTo>
                  <a:pt x="760626" y="612134"/>
                </a:lnTo>
                <a:lnTo>
                  <a:pt x="717285" y="612525"/>
                </a:lnTo>
                <a:lnTo>
                  <a:pt x="673649" y="611808"/>
                </a:lnTo>
                <a:lnTo>
                  <a:pt x="629820" y="609961"/>
                </a:lnTo>
                <a:lnTo>
                  <a:pt x="421916" y="689078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62479" y="4542661"/>
            <a:ext cx="6388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Object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287164" y="4268084"/>
            <a:ext cx="1675764" cy="685800"/>
          </a:xfrm>
          <a:custGeom>
            <a:avLst/>
            <a:gdLst/>
            <a:ahLst/>
            <a:cxnLst/>
            <a:rect l="l" t="t" r="r" b="b"/>
            <a:pathLst>
              <a:path w="1675764" h="685800">
                <a:moveTo>
                  <a:pt x="868252" y="0"/>
                </a:moveTo>
                <a:lnTo>
                  <a:pt x="803460" y="73"/>
                </a:lnTo>
                <a:lnTo>
                  <a:pt x="739104" y="1957"/>
                </a:lnTo>
                <a:lnTo>
                  <a:pt x="675476" y="5622"/>
                </a:lnTo>
                <a:lnTo>
                  <a:pt x="612872" y="11038"/>
                </a:lnTo>
                <a:lnTo>
                  <a:pt x="551585" y="18175"/>
                </a:lnTo>
                <a:lnTo>
                  <a:pt x="491909" y="27004"/>
                </a:lnTo>
                <a:lnTo>
                  <a:pt x="434139" y="37494"/>
                </a:lnTo>
                <a:lnTo>
                  <a:pt x="378569" y="49616"/>
                </a:lnTo>
                <a:lnTo>
                  <a:pt x="325491" y="63340"/>
                </a:lnTo>
                <a:lnTo>
                  <a:pt x="275202" y="78636"/>
                </a:lnTo>
                <a:lnTo>
                  <a:pt x="227994" y="95474"/>
                </a:lnTo>
                <a:lnTo>
                  <a:pt x="184162" y="113825"/>
                </a:lnTo>
                <a:lnTo>
                  <a:pt x="144000" y="133658"/>
                </a:lnTo>
                <a:lnTo>
                  <a:pt x="107801" y="154945"/>
                </a:lnTo>
                <a:lnTo>
                  <a:pt x="76443" y="177205"/>
                </a:lnTo>
                <a:lnTo>
                  <a:pt x="30041" y="223070"/>
                </a:lnTo>
                <a:lnTo>
                  <a:pt x="4847" y="270014"/>
                </a:lnTo>
                <a:lnTo>
                  <a:pt x="0" y="293623"/>
                </a:lnTo>
                <a:lnTo>
                  <a:pt x="209" y="317181"/>
                </a:lnTo>
                <a:lnTo>
                  <a:pt x="15471" y="363715"/>
                </a:lnTo>
                <a:lnTo>
                  <a:pt x="49982" y="408761"/>
                </a:lnTo>
                <a:lnTo>
                  <a:pt x="103085" y="451463"/>
                </a:lnTo>
                <a:lnTo>
                  <a:pt x="136406" y="471667"/>
                </a:lnTo>
                <a:lnTo>
                  <a:pt x="174129" y="490965"/>
                </a:lnTo>
                <a:lnTo>
                  <a:pt x="216174" y="509248"/>
                </a:lnTo>
                <a:lnTo>
                  <a:pt x="262459" y="526411"/>
                </a:lnTo>
                <a:lnTo>
                  <a:pt x="312902" y="542346"/>
                </a:lnTo>
                <a:lnTo>
                  <a:pt x="367422" y="556945"/>
                </a:lnTo>
                <a:lnTo>
                  <a:pt x="425936" y="570104"/>
                </a:lnTo>
                <a:lnTo>
                  <a:pt x="488551" y="685678"/>
                </a:lnTo>
                <a:lnTo>
                  <a:pt x="729343" y="606942"/>
                </a:lnTo>
                <a:lnTo>
                  <a:pt x="943506" y="606942"/>
                </a:lnTo>
                <a:lnTo>
                  <a:pt x="979683" y="605076"/>
                </a:lnTo>
                <a:lnTo>
                  <a:pt x="1028139" y="601502"/>
                </a:lnTo>
                <a:lnTo>
                  <a:pt x="1075783" y="596912"/>
                </a:lnTo>
                <a:lnTo>
                  <a:pt x="1122498" y="591326"/>
                </a:lnTo>
                <a:lnTo>
                  <a:pt x="1168166" y="584766"/>
                </a:lnTo>
                <a:lnTo>
                  <a:pt x="1212670" y="577253"/>
                </a:lnTo>
                <a:lnTo>
                  <a:pt x="1255892" y="568809"/>
                </a:lnTo>
                <a:lnTo>
                  <a:pt x="1297714" y="559454"/>
                </a:lnTo>
                <a:lnTo>
                  <a:pt x="1338018" y="549211"/>
                </a:lnTo>
                <a:lnTo>
                  <a:pt x="1376688" y="538100"/>
                </a:lnTo>
                <a:lnTo>
                  <a:pt x="1413606" y="526142"/>
                </a:lnTo>
                <a:lnTo>
                  <a:pt x="1481714" y="499775"/>
                </a:lnTo>
                <a:lnTo>
                  <a:pt x="1541401" y="470279"/>
                </a:lnTo>
                <a:lnTo>
                  <a:pt x="1599154" y="432150"/>
                </a:lnTo>
                <a:lnTo>
                  <a:pt x="1645559" y="386285"/>
                </a:lnTo>
                <a:lnTo>
                  <a:pt x="1670755" y="339341"/>
                </a:lnTo>
                <a:lnTo>
                  <a:pt x="1675603" y="315732"/>
                </a:lnTo>
                <a:lnTo>
                  <a:pt x="1675394" y="292174"/>
                </a:lnTo>
                <a:lnTo>
                  <a:pt x="1660133" y="245640"/>
                </a:lnTo>
                <a:lnTo>
                  <a:pt x="1625623" y="200594"/>
                </a:lnTo>
                <a:lnTo>
                  <a:pt x="1572519" y="157892"/>
                </a:lnTo>
                <a:lnTo>
                  <a:pt x="1539199" y="137688"/>
                </a:lnTo>
                <a:lnTo>
                  <a:pt x="1501476" y="118390"/>
                </a:lnTo>
                <a:lnTo>
                  <a:pt x="1459432" y="100107"/>
                </a:lnTo>
                <a:lnTo>
                  <a:pt x="1413147" y="82944"/>
                </a:lnTo>
                <a:lnTo>
                  <a:pt x="1362705" y="67010"/>
                </a:lnTo>
                <a:lnTo>
                  <a:pt x="1308186" y="52410"/>
                </a:lnTo>
                <a:lnTo>
                  <a:pt x="1249673" y="39252"/>
                </a:lnTo>
                <a:lnTo>
                  <a:pt x="1188446" y="27835"/>
                </a:lnTo>
                <a:lnTo>
                  <a:pt x="1125889" y="18408"/>
                </a:lnTo>
                <a:lnTo>
                  <a:pt x="1062298" y="10941"/>
                </a:lnTo>
                <a:lnTo>
                  <a:pt x="997965" y="5404"/>
                </a:lnTo>
                <a:lnTo>
                  <a:pt x="933185" y="1766"/>
                </a:lnTo>
                <a:lnTo>
                  <a:pt x="868252" y="0"/>
                </a:lnTo>
                <a:close/>
              </a:path>
              <a:path w="1675764" h="685800">
                <a:moveTo>
                  <a:pt x="943506" y="606942"/>
                </a:moveTo>
                <a:lnTo>
                  <a:pt x="729343" y="606942"/>
                </a:lnTo>
                <a:lnTo>
                  <a:pt x="780094" y="608773"/>
                </a:lnTo>
                <a:lnTo>
                  <a:pt x="830621" y="609481"/>
                </a:lnTo>
                <a:lnTo>
                  <a:pt x="880806" y="609086"/>
                </a:lnTo>
                <a:lnTo>
                  <a:pt x="930533" y="607611"/>
                </a:lnTo>
                <a:lnTo>
                  <a:pt x="943506" y="606942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287164" y="4268084"/>
            <a:ext cx="1675764" cy="685800"/>
          </a:xfrm>
          <a:custGeom>
            <a:avLst/>
            <a:gdLst/>
            <a:ahLst/>
            <a:cxnLst/>
            <a:rect l="l" t="t" r="r" b="b"/>
            <a:pathLst>
              <a:path w="1675764" h="685800">
                <a:moveTo>
                  <a:pt x="488551" y="685678"/>
                </a:moveTo>
                <a:lnTo>
                  <a:pt x="425936" y="570104"/>
                </a:lnTo>
                <a:lnTo>
                  <a:pt x="367422" y="556945"/>
                </a:lnTo>
                <a:lnTo>
                  <a:pt x="312902" y="542346"/>
                </a:lnTo>
                <a:lnTo>
                  <a:pt x="262459" y="526411"/>
                </a:lnTo>
                <a:lnTo>
                  <a:pt x="216174" y="509248"/>
                </a:lnTo>
                <a:lnTo>
                  <a:pt x="174129" y="490965"/>
                </a:lnTo>
                <a:lnTo>
                  <a:pt x="136406" y="471667"/>
                </a:lnTo>
                <a:lnTo>
                  <a:pt x="103085" y="451463"/>
                </a:lnTo>
                <a:lnTo>
                  <a:pt x="49982" y="408761"/>
                </a:lnTo>
                <a:lnTo>
                  <a:pt x="15471" y="363715"/>
                </a:lnTo>
                <a:lnTo>
                  <a:pt x="209" y="317181"/>
                </a:lnTo>
                <a:lnTo>
                  <a:pt x="0" y="293623"/>
                </a:lnTo>
                <a:lnTo>
                  <a:pt x="4847" y="270014"/>
                </a:lnTo>
                <a:lnTo>
                  <a:pt x="30041" y="223070"/>
                </a:lnTo>
                <a:lnTo>
                  <a:pt x="76443" y="177205"/>
                </a:lnTo>
                <a:lnTo>
                  <a:pt x="107801" y="154945"/>
                </a:lnTo>
                <a:lnTo>
                  <a:pt x="144000" y="133658"/>
                </a:lnTo>
                <a:lnTo>
                  <a:pt x="184162" y="113825"/>
                </a:lnTo>
                <a:lnTo>
                  <a:pt x="227994" y="95474"/>
                </a:lnTo>
                <a:lnTo>
                  <a:pt x="275202" y="78636"/>
                </a:lnTo>
                <a:lnTo>
                  <a:pt x="325491" y="63340"/>
                </a:lnTo>
                <a:lnTo>
                  <a:pt x="378569" y="49616"/>
                </a:lnTo>
                <a:lnTo>
                  <a:pt x="434139" y="37494"/>
                </a:lnTo>
                <a:lnTo>
                  <a:pt x="491909" y="27004"/>
                </a:lnTo>
                <a:lnTo>
                  <a:pt x="551585" y="18175"/>
                </a:lnTo>
                <a:lnTo>
                  <a:pt x="612872" y="11038"/>
                </a:lnTo>
                <a:lnTo>
                  <a:pt x="675476" y="5622"/>
                </a:lnTo>
                <a:lnTo>
                  <a:pt x="739104" y="1957"/>
                </a:lnTo>
                <a:lnTo>
                  <a:pt x="803460" y="73"/>
                </a:lnTo>
                <a:lnTo>
                  <a:pt x="868252" y="0"/>
                </a:lnTo>
                <a:lnTo>
                  <a:pt x="933185" y="1766"/>
                </a:lnTo>
                <a:lnTo>
                  <a:pt x="997965" y="5404"/>
                </a:lnTo>
                <a:lnTo>
                  <a:pt x="1062298" y="10941"/>
                </a:lnTo>
                <a:lnTo>
                  <a:pt x="1125889" y="18408"/>
                </a:lnTo>
                <a:lnTo>
                  <a:pt x="1188446" y="27835"/>
                </a:lnTo>
                <a:lnTo>
                  <a:pt x="1249673" y="39252"/>
                </a:lnTo>
                <a:lnTo>
                  <a:pt x="1308186" y="52410"/>
                </a:lnTo>
                <a:lnTo>
                  <a:pt x="1362705" y="67010"/>
                </a:lnTo>
                <a:lnTo>
                  <a:pt x="1413147" y="82944"/>
                </a:lnTo>
                <a:lnTo>
                  <a:pt x="1459432" y="100107"/>
                </a:lnTo>
                <a:lnTo>
                  <a:pt x="1501476" y="118390"/>
                </a:lnTo>
                <a:lnTo>
                  <a:pt x="1539199" y="137688"/>
                </a:lnTo>
                <a:lnTo>
                  <a:pt x="1572519" y="157892"/>
                </a:lnTo>
                <a:lnTo>
                  <a:pt x="1625623" y="200594"/>
                </a:lnTo>
                <a:lnTo>
                  <a:pt x="1660133" y="245640"/>
                </a:lnTo>
                <a:lnTo>
                  <a:pt x="1675394" y="292174"/>
                </a:lnTo>
                <a:lnTo>
                  <a:pt x="1675603" y="315732"/>
                </a:lnTo>
                <a:lnTo>
                  <a:pt x="1670755" y="339341"/>
                </a:lnTo>
                <a:lnTo>
                  <a:pt x="1645559" y="386285"/>
                </a:lnTo>
                <a:lnTo>
                  <a:pt x="1599154" y="432150"/>
                </a:lnTo>
                <a:lnTo>
                  <a:pt x="1567793" y="454411"/>
                </a:lnTo>
                <a:lnTo>
                  <a:pt x="1512669" y="485407"/>
                </a:lnTo>
                <a:lnTo>
                  <a:pt x="1448654" y="513360"/>
                </a:lnTo>
                <a:lnTo>
                  <a:pt x="1376688" y="538100"/>
                </a:lnTo>
                <a:lnTo>
                  <a:pt x="1338018" y="549211"/>
                </a:lnTo>
                <a:lnTo>
                  <a:pt x="1297714" y="559454"/>
                </a:lnTo>
                <a:lnTo>
                  <a:pt x="1255892" y="568809"/>
                </a:lnTo>
                <a:lnTo>
                  <a:pt x="1212670" y="577253"/>
                </a:lnTo>
                <a:lnTo>
                  <a:pt x="1168166" y="584766"/>
                </a:lnTo>
                <a:lnTo>
                  <a:pt x="1122498" y="591326"/>
                </a:lnTo>
                <a:lnTo>
                  <a:pt x="1075783" y="596912"/>
                </a:lnTo>
                <a:lnTo>
                  <a:pt x="1028139" y="601502"/>
                </a:lnTo>
                <a:lnTo>
                  <a:pt x="979683" y="605076"/>
                </a:lnTo>
                <a:lnTo>
                  <a:pt x="930533" y="607611"/>
                </a:lnTo>
                <a:lnTo>
                  <a:pt x="880806" y="609086"/>
                </a:lnTo>
                <a:lnTo>
                  <a:pt x="830621" y="609481"/>
                </a:lnTo>
                <a:lnTo>
                  <a:pt x="780094" y="608773"/>
                </a:lnTo>
                <a:lnTo>
                  <a:pt x="729343" y="606942"/>
                </a:lnTo>
                <a:lnTo>
                  <a:pt x="488551" y="685678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705483" y="4464937"/>
            <a:ext cx="83756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nct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67914" y="4268084"/>
            <a:ext cx="1561465" cy="685800"/>
          </a:xfrm>
          <a:custGeom>
            <a:avLst/>
            <a:gdLst/>
            <a:ahLst/>
            <a:cxnLst/>
            <a:rect l="l" t="t" r="r" b="b"/>
            <a:pathLst>
              <a:path w="1561464" h="685800">
                <a:moveTo>
                  <a:pt x="809061" y="0"/>
                </a:moveTo>
                <a:lnTo>
                  <a:pt x="748688" y="73"/>
                </a:lnTo>
                <a:lnTo>
                  <a:pt x="688720" y="1957"/>
                </a:lnTo>
                <a:lnTo>
                  <a:pt x="629433" y="5622"/>
                </a:lnTo>
                <a:lnTo>
                  <a:pt x="571100" y="11038"/>
                </a:lnTo>
                <a:lnTo>
                  <a:pt x="513994" y="18175"/>
                </a:lnTo>
                <a:lnTo>
                  <a:pt x="458389" y="27004"/>
                </a:lnTo>
                <a:lnTo>
                  <a:pt x="404560" y="37494"/>
                </a:lnTo>
                <a:lnTo>
                  <a:pt x="352781" y="49616"/>
                </a:lnTo>
                <a:lnTo>
                  <a:pt x="303324" y="63340"/>
                </a:lnTo>
                <a:lnTo>
                  <a:pt x="256464" y="78636"/>
                </a:lnTo>
                <a:lnTo>
                  <a:pt x="212474" y="95474"/>
                </a:lnTo>
                <a:lnTo>
                  <a:pt x="171630" y="113825"/>
                </a:lnTo>
                <a:lnTo>
                  <a:pt x="134203" y="133658"/>
                </a:lnTo>
                <a:lnTo>
                  <a:pt x="100469" y="154945"/>
                </a:lnTo>
                <a:lnTo>
                  <a:pt x="47111" y="199949"/>
                </a:lnTo>
                <a:lnTo>
                  <a:pt x="13824" y="246461"/>
                </a:lnTo>
                <a:lnTo>
                  <a:pt x="0" y="293623"/>
                </a:lnTo>
                <a:lnTo>
                  <a:pt x="195" y="317181"/>
                </a:lnTo>
                <a:lnTo>
                  <a:pt x="14418" y="363715"/>
                </a:lnTo>
                <a:lnTo>
                  <a:pt x="46578" y="408761"/>
                </a:lnTo>
                <a:lnTo>
                  <a:pt x="96064" y="451463"/>
                </a:lnTo>
                <a:lnTo>
                  <a:pt x="162266" y="490965"/>
                </a:lnTo>
                <a:lnTo>
                  <a:pt x="201445" y="509248"/>
                </a:lnTo>
                <a:lnTo>
                  <a:pt x="244574" y="526411"/>
                </a:lnTo>
                <a:lnTo>
                  <a:pt x="291577" y="542346"/>
                </a:lnTo>
                <a:lnTo>
                  <a:pt x="342377" y="556945"/>
                </a:lnTo>
                <a:lnTo>
                  <a:pt x="396899" y="570104"/>
                </a:lnTo>
                <a:lnTo>
                  <a:pt x="455323" y="685678"/>
                </a:lnTo>
                <a:lnTo>
                  <a:pt x="679601" y="606942"/>
                </a:lnTo>
                <a:lnTo>
                  <a:pt x="879165" y="606942"/>
                </a:lnTo>
                <a:lnTo>
                  <a:pt x="912876" y="605076"/>
                </a:lnTo>
                <a:lnTo>
                  <a:pt x="958028" y="601502"/>
                </a:lnTo>
                <a:lnTo>
                  <a:pt x="1002424" y="596912"/>
                </a:lnTo>
                <a:lnTo>
                  <a:pt x="1045954" y="591326"/>
                </a:lnTo>
                <a:lnTo>
                  <a:pt x="1088509" y="584766"/>
                </a:lnTo>
                <a:lnTo>
                  <a:pt x="1129979" y="577253"/>
                </a:lnTo>
                <a:lnTo>
                  <a:pt x="1170254" y="568809"/>
                </a:lnTo>
                <a:lnTo>
                  <a:pt x="1209226" y="559454"/>
                </a:lnTo>
                <a:lnTo>
                  <a:pt x="1246784" y="549211"/>
                </a:lnTo>
                <a:lnTo>
                  <a:pt x="1317221" y="526142"/>
                </a:lnTo>
                <a:lnTo>
                  <a:pt x="1380690" y="499775"/>
                </a:lnTo>
                <a:lnTo>
                  <a:pt x="1436316" y="470279"/>
                </a:lnTo>
                <a:lnTo>
                  <a:pt x="1490134" y="432150"/>
                </a:lnTo>
                <a:lnTo>
                  <a:pt x="1533371" y="386285"/>
                </a:lnTo>
                <a:lnTo>
                  <a:pt x="1556844" y="339341"/>
                </a:lnTo>
                <a:lnTo>
                  <a:pt x="1561360" y="315732"/>
                </a:lnTo>
                <a:lnTo>
                  <a:pt x="1561163" y="292174"/>
                </a:lnTo>
                <a:lnTo>
                  <a:pt x="1546938" y="245640"/>
                </a:lnTo>
                <a:lnTo>
                  <a:pt x="1514779" y="200594"/>
                </a:lnTo>
                <a:lnTo>
                  <a:pt x="1465297" y="157892"/>
                </a:lnTo>
                <a:lnTo>
                  <a:pt x="1399101" y="118390"/>
                </a:lnTo>
                <a:lnTo>
                  <a:pt x="1359926" y="100107"/>
                </a:lnTo>
                <a:lnTo>
                  <a:pt x="1316802" y="82944"/>
                </a:lnTo>
                <a:lnTo>
                  <a:pt x="1269805" y="67010"/>
                </a:lnTo>
                <a:lnTo>
                  <a:pt x="1219010" y="52410"/>
                </a:lnTo>
                <a:lnTo>
                  <a:pt x="1164495" y="39252"/>
                </a:lnTo>
                <a:lnTo>
                  <a:pt x="1107436" y="27835"/>
                </a:lnTo>
                <a:lnTo>
                  <a:pt x="1049139" y="18408"/>
                </a:lnTo>
                <a:lnTo>
                  <a:pt x="989879" y="10941"/>
                </a:lnTo>
                <a:lnTo>
                  <a:pt x="929931" y="5404"/>
                </a:lnTo>
                <a:lnTo>
                  <a:pt x="869567" y="1766"/>
                </a:lnTo>
                <a:lnTo>
                  <a:pt x="809061" y="0"/>
                </a:lnTo>
                <a:close/>
              </a:path>
              <a:path w="1561464" h="685800">
                <a:moveTo>
                  <a:pt x="879165" y="606942"/>
                </a:moveTo>
                <a:lnTo>
                  <a:pt x="679601" y="606942"/>
                </a:lnTo>
                <a:lnTo>
                  <a:pt x="726893" y="608773"/>
                </a:lnTo>
                <a:lnTo>
                  <a:pt x="773975" y="609481"/>
                </a:lnTo>
                <a:lnTo>
                  <a:pt x="820740" y="609086"/>
                </a:lnTo>
                <a:lnTo>
                  <a:pt x="867077" y="607611"/>
                </a:lnTo>
                <a:lnTo>
                  <a:pt x="879165" y="606942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67914" y="4268084"/>
            <a:ext cx="1561465" cy="685800"/>
          </a:xfrm>
          <a:custGeom>
            <a:avLst/>
            <a:gdLst/>
            <a:ahLst/>
            <a:cxnLst/>
            <a:rect l="l" t="t" r="r" b="b"/>
            <a:pathLst>
              <a:path w="1561464" h="685800">
                <a:moveTo>
                  <a:pt x="455323" y="685678"/>
                </a:moveTo>
                <a:lnTo>
                  <a:pt x="396899" y="570104"/>
                </a:lnTo>
                <a:lnTo>
                  <a:pt x="342377" y="556945"/>
                </a:lnTo>
                <a:lnTo>
                  <a:pt x="291577" y="542346"/>
                </a:lnTo>
                <a:lnTo>
                  <a:pt x="244574" y="526411"/>
                </a:lnTo>
                <a:lnTo>
                  <a:pt x="201445" y="509248"/>
                </a:lnTo>
                <a:lnTo>
                  <a:pt x="162266" y="490965"/>
                </a:lnTo>
                <a:lnTo>
                  <a:pt x="127114" y="471667"/>
                </a:lnTo>
                <a:lnTo>
                  <a:pt x="69193" y="430459"/>
                </a:lnTo>
                <a:lnTo>
                  <a:pt x="28294" y="386478"/>
                </a:lnTo>
                <a:lnTo>
                  <a:pt x="5026" y="340581"/>
                </a:lnTo>
                <a:lnTo>
                  <a:pt x="0" y="293623"/>
                </a:lnTo>
                <a:lnTo>
                  <a:pt x="4517" y="270014"/>
                </a:lnTo>
                <a:lnTo>
                  <a:pt x="27997" y="223070"/>
                </a:lnTo>
                <a:lnTo>
                  <a:pt x="71243" y="177205"/>
                </a:lnTo>
                <a:lnTo>
                  <a:pt x="134203" y="133658"/>
                </a:lnTo>
                <a:lnTo>
                  <a:pt x="171630" y="113825"/>
                </a:lnTo>
                <a:lnTo>
                  <a:pt x="212474" y="95474"/>
                </a:lnTo>
                <a:lnTo>
                  <a:pt x="256464" y="78636"/>
                </a:lnTo>
                <a:lnTo>
                  <a:pt x="303324" y="63340"/>
                </a:lnTo>
                <a:lnTo>
                  <a:pt x="352781" y="49616"/>
                </a:lnTo>
                <a:lnTo>
                  <a:pt x="404560" y="37494"/>
                </a:lnTo>
                <a:lnTo>
                  <a:pt x="458389" y="27004"/>
                </a:lnTo>
                <a:lnTo>
                  <a:pt x="513994" y="18175"/>
                </a:lnTo>
                <a:lnTo>
                  <a:pt x="571100" y="11038"/>
                </a:lnTo>
                <a:lnTo>
                  <a:pt x="629433" y="5622"/>
                </a:lnTo>
                <a:lnTo>
                  <a:pt x="688720" y="1957"/>
                </a:lnTo>
                <a:lnTo>
                  <a:pt x="748688" y="73"/>
                </a:lnTo>
                <a:lnTo>
                  <a:pt x="809061" y="0"/>
                </a:lnTo>
                <a:lnTo>
                  <a:pt x="869567" y="1766"/>
                </a:lnTo>
                <a:lnTo>
                  <a:pt x="929931" y="5404"/>
                </a:lnTo>
                <a:lnTo>
                  <a:pt x="989879" y="10941"/>
                </a:lnTo>
                <a:lnTo>
                  <a:pt x="1049139" y="18408"/>
                </a:lnTo>
                <a:lnTo>
                  <a:pt x="1107436" y="27835"/>
                </a:lnTo>
                <a:lnTo>
                  <a:pt x="1164495" y="39252"/>
                </a:lnTo>
                <a:lnTo>
                  <a:pt x="1219010" y="52410"/>
                </a:lnTo>
                <a:lnTo>
                  <a:pt x="1269805" y="67010"/>
                </a:lnTo>
                <a:lnTo>
                  <a:pt x="1316802" y="82944"/>
                </a:lnTo>
                <a:lnTo>
                  <a:pt x="1359926" y="100107"/>
                </a:lnTo>
                <a:lnTo>
                  <a:pt x="1399101" y="118390"/>
                </a:lnTo>
                <a:lnTo>
                  <a:pt x="1434250" y="137688"/>
                </a:lnTo>
                <a:lnTo>
                  <a:pt x="1492165" y="178897"/>
                </a:lnTo>
                <a:lnTo>
                  <a:pt x="1533062" y="222877"/>
                </a:lnTo>
                <a:lnTo>
                  <a:pt x="1556330" y="268774"/>
                </a:lnTo>
                <a:lnTo>
                  <a:pt x="1561360" y="315732"/>
                </a:lnTo>
                <a:lnTo>
                  <a:pt x="1556844" y="339341"/>
                </a:lnTo>
                <a:lnTo>
                  <a:pt x="1533371" y="386285"/>
                </a:lnTo>
                <a:lnTo>
                  <a:pt x="1490134" y="432150"/>
                </a:lnTo>
                <a:lnTo>
                  <a:pt x="1436316" y="470279"/>
                </a:lnTo>
                <a:lnTo>
                  <a:pt x="1380690" y="499775"/>
                </a:lnTo>
                <a:lnTo>
                  <a:pt x="1317221" y="526142"/>
                </a:lnTo>
                <a:lnTo>
                  <a:pt x="1246784" y="549211"/>
                </a:lnTo>
                <a:lnTo>
                  <a:pt x="1209226" y="559454"/>
                </a:lnTo>
                <a:lnTo>
                  <a:pt x="1170254" y="568809"/>
                </a:lnTo>
                <a:lnTo>
                  <a:pt x="1129979" y="577253"/>
                </a:lnTo>
                <a:lnTo>
                  <a:pt x="1088509" y="584766"/>
                </a:lnTo>
                <a:lnTo>
                  <a:pt x="1045954" y="591326"/>
                </a:lnTo>
                <a:lnTo>
                  <a:pt x="1002424" y="596912"/>
                </a:lnTo>
                <a:lnTo>
                  <a:pt x="958028" y="601502"/>
                </a:lnTo>
                <a:lnTo>
                  <a:pt x="912876" y="605076"/>
                </a:lnTo>
                <a:lnTo>
                  <a:pt x="867077" y="607611"/>
                </a:lnTo>
                <a:lnTo>
                  <a:pt x="820740" y="609086"/>
                </a:lnTo>
                <a:lnTo>
                  <a:pt x="773975" y="609481"/>
                </a:lnTo>
                <a:lnTo>
                  <a:pt x="726893" y="608773"/>
                </a:lnTo>
                <a:lnTo>
                  <a:pt x="679601" y="606942"/>
                </a:lnTo>
                <a:lnTo>
                  <a:pt x="455323" y="685678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490854" y="4464937"/>
            <a:ext cx="71310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Su</a:t>
            </a: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je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308735">
              <a:lnSpc>
                <a:spcPct val="100000"/>
              </a:lnSpc>
            </a:pPr>
            <a:r>
              <a:rPr b="1" i="1" spc="-155" dirty="0">
                <a:solidFill>
                  <a:srgbClr val="749BDC"/>
                </a:solidFill>
                <a:latin typeface="Calibri"/>
                <a:cs typeface="Calibri"/>
              </a:rPr>
              <a:t>T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ransitiv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114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29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b</a:t>
            </a:r>
            <a:r>
              <a:rPr b="1" i="1" spc="-105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85" dirty="0">
                <a:solidFill>
                  <a:srgbClr val="749BDC"/>
                </a:solidFill>
                <a:latin typeface="Calibri"/>
                <a:cs typeface="Calibri"/>
              </a:rPr>
              <a:t>x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amples: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67853"/>
            <a:ext cx="6640195" cy="35293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dirty="0">
                <a:latin typeface="Calibri"/>
                <a:cs typeface="Calibri"/>
              </a:rPr>
              <a:t>Major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z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z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Bh</a:t>
            </a:r>
            <a:r>
              <a:rPr sz="3200" spc="-35" dirty="0">
                <a:latin typeface="Calibri"/>
                <a:cs typeface="Calibri"/>
              </a:rPr>
              <a:t>a</a:t>
            </a:r>
            <a:r>
              <a:rPr sz="3200" spc="-5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ti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w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sh</a:t>
            </a:r>
            <a:r>
              <a:rPr sz="3200" spc="-10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-e</a:t>
            </a:r>
            <a:r>
              <a:rPr sz="3200" spc="5" dirty="0">
                <a:latin typeface="Calibri"/>
                <a:cs typeface="Calibri"/>
              </a:rPr>
              <a:t>-</a:t>
            </a:r>
            <a:r>
              <a:rPr sz="3200" spc="-5" dirty="0">
                <a:latin typeface="Calibri"/>
                <a:cs typeface="Calibri"/>
              </a:rPr>
              <a:t>Ha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33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100">
              <a:latin typeface="Times New Roman"/>
              <a:cs typeface="Times New Roman"/>
            </a:endParaRPr>
          </a:p>
          <a:p>
            <a:pPr marL="756285" indent="-286385">
              <a:lnSpc>
                <a:spcPct val="100000"/>
              </a:lnSpc>
              <a:buFont typeface="Wingdings"/>
              <a:buChar char=""/>
              <a:tabLst>
                <a:tab pos="756920" algn="l"/>
              </a:tabLst>
            </a:pPr>
            <a:r>
              <a:rPr sz="2800" b="1" spc="-20" dirty="0">
                <a:latin typeface="Calibri"/>
                <a:cs typeface="Calibri"/>
              </a:rPr>
              <a:t>Que</a:t>
            </a:r>
            <a:r>
              <a:rPr sz="2800" b="1" spc="-60" dirty="0">
                <a:latin typeface="Calibri"/>
                <a:cs typeface="Calibri"/>
              </a:rPr>
              <a:t>s</a:t>
            </a:r>
            <a:r>
              <a:rPr sz="2800" b="1" spc="-10" dirty="0">
                <a:latin typeface="Calibri"/>
                <a:cs typeface="Calibri"/>
              </a:rPr>
              <a:t>ti</a:t>
            </a:r>
            <a:r>
              <a:rPr sz="2800" b="1" spc="-25" dirty="0">
                <a:latin typeface="Calibri"/>
                <a:cs typeface="Calibri"/>
              </a:rPr>
              <a:t>o</a:t>
            </a:r>
            <a:r>
              <a:rPr sz="2800" b="1" spc="-15" dirty="0">
                <a:latin typeface="Calibri"/>
                <a:cs typeface="Calibri"/>
              </a:rPr>
              <a:t>n: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Calibri"/>
                <a:cs typeface="Calibri"/>
              </a:rPr>
              <a:t>W</a:t>
            </a:r>
            <a:r>
              <a:rPr sz="2800" spc="-30" dirty="0">
                <a:latin typeface="Calibri"/>
                <a:cs typeface="Calibri"/>
              </a:rPr>
              <a:t>h</a:t>
            </a:r>
            <a:r>
              <a:rPr sz="2800" dirty="0">
                <a:latin typeface="Calibri"/>
                <a:cs typeface="Calibri"/>
              </a:rPr>
              <a:t>o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55" dirty="0">
                <a:latin typeface="Calibri"/>
                <a:cs typeface="Calibri"/>
              </a:rPr>
              <a:t>w</a:t>
            </a:r>
            <a:r>
              <a:rPr sz="2800" spc="-15" dirty="0">
                <a:latin typeface="Calibri"/>
                <a:cs typeface="Calibri"/>
              </a:rPr>
              <a:t>as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Nish</a:t>
            </a:r>
            <a:r>
              <a:rPr sz="2800" spc="-25" dirty="0">
                <a:latin typeface="Calibri"/>
                <a:cs typeface="Calibri"/>
              </a:rPr>
              <a:t>a</a:t>
            </a:r>
            <a:r>
              <a:rPr sz="2800" spc="-15" dirty="0">
                <a:latin typeface="Calibri"/>
                <a:cs typeface="Calibri"/>
              </a:rPr>
              <a:t>-</a:t>
            </a:r>
            <a:r>
              <a:rPr sz="2800" spc="-20" dirty="0">
                <a:latin typeface="Calibri"/>
                <a:cs typeface="Calibri"/>
              </a:rPr>
              <a:t>e-Ha</a:t>
            </a: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d</a:t>
            </a:r>
            <a:r>
              <a:rPr sz="2800" spc="-15" dirty="0">
                <a:latin typeface="Calibri"/>
                <a:cs typeface="Calibri"/>
              </a:rPr>
              <a:t>er</a:t>
            </a:r>
            <a:r>
              <a:rPr sz="2800" dirty="0">
                <a:latin typeface="Calibri"/>
                <a:cs typeface="Calibri"/>
              </a:rPr>
              <a:t>?</a:t>
            </a:r>
            <a:endParaRPr sz="280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670"/>
              </a:spcBef>
              <a:buFont typeface="Wingdings"/>
              <a:buChar char=""/>
              <a:tabLst>
                <a:tab pos="756920" algn="l"/>
              </a:tabLst>
            </a:pPr>
            <a:r>
              <a:rPr sz="2800" b="1" spc="-20" dirty="0">
                <a:latin typeface="Calibri"/>
                <a:cs typeface="Calibri"/>
              </a:rPr>
              <a:t>An</a:t>
            </a:r>
            <a:r>
              <a:rPr sz="2800" b="1" spc="-35" dirty="0">
                <a:latin typeface="Calibri"/>
                <a:cs typeface="Calibri"/>
              </a:rPr>
              <a:t>s</a:t>
            </a:r>
            <a:r>
              <a:rPr sz="2800" b="1" spc="-45" dirty="0">
                <a:latin typeface="Calibri"/>
                <a:cs typeface="Calibri"/>
              </a:rPr>
              <a:t>w</a:t>
            </a:r>
            <a:r>
              <a:rPr sz="2800" b="1" spc="-20" dirty="0">
                <a:latin typeface="Calibri"/>
                <a:cs typeface="Calibri"/>
              </a:rPr>
              <a:t>er</a:t>
            </a:r>
            <a:r>
              <a:rPr sz="2800" b="1" spc="-10" dirty="0">
                <a:latin typeface="Calibri"/>
                <a:cs typeface="Calibri"/>
              </a:rPr>
              <a:t>: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Major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Aziz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Bh</a:t>
            </a:r>
            <a:r>
              <a:rPr sz="2800" spc="-35" dirty="0">
                <a:latin typeface="Calibri"/>
                <a:cs typeface="Calibri"/>
              </a:rPr>
              <a:t>a</a:t>
            </a:r>
            <a:r>
              <a:rPr sz="2800" spc="-45" dirty="0">
                <a:latin typeface="Calibri"/>
                <a:cs typeface="Calibri"/>
              </a:rPr>
              <a:t>t</a:t>
            </a:r>
            <a:r>
              <a:rPr sz="2800" spc="-10" dirty="0">
                <a:latin typeface="Calibri"/>
                <a:cs typeface="Calibri"/>
              </a:rPr>
              <a:t>ti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(Subject</a:t>
            </a:r>
            <a:r>
              <a:rPr sz="2800" spc="-5" dirty="0">
                <a:latin typeface="Calibri"/>
                <a:cs typeface="Calibri"/>
              </a:rPr>
              <a:t>)</a:t>
            </a:r>
            <a:r>
              <a:rPr sz="280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6"/>
              </a:spcBef>
              <a:buFont typeface="Wingdings"/>
              <a:buChar char=""/>
            </a:pPr>
            <a:endParaRPr sz="4050">
              <a:latin typeface="Times New Roman"/>
              <a:cs typeface="Times New Roman"/>
            </a:endParaRPr>
          </a:p>
          <a:p>
            <a:pPr marL="756285" indent="-286385">
              <a:lnSpc>
                <a:spcPct val="100000"/>
              </a:lnSpc>
              <a:buFont typeface="Wingdings"/>
              <a:buChar char=""/>
              <a:tabLst>
                <a:tab pos="756920" algn="l"/>
              </a:tabLst>
            </a:pPr>
            <a:r>
              <a:rPr sz="2800" b="1" spc="-20" dirty="0">
                <a:latin typeface="Calibri"/>
                <a:cs typeface="Calibri"/>
              </a:rPr>
              <a:t>Que</a:t>
            </a:r>
            <a:r>
              <a:rPr sz="2800" b="1" spc="-60" dirty="0">
                <a:latin typeface="Calibri"/>
                <a:cs typeface="Calibri"/>
              </a:rPr>
              <a:t>s</a:t>
            </a:r>
            <a:r>
              <a:rPr sz="2800" b="1" spc="-10" dirty="0">
                <a:latin typeface="Calibri"/>
                <a:cs typeface="Calibri"/>
              </a:rPr>
              <a:t>ti</a:t>
            </a:r>
            <a:r>
              <a:rPr sz="2800" b="1" spc="-25" dirty="0">
                <a:latin typeface="Calibri"/>
                <a:cs typeface="Calibri"/>
              </a:rPr>
              <a:t>o</a:t>
            </a:r>
            <a:r>
              <a:rPr sz="2800" b="1" spc="-15" dirty="0">
                <a:latin typeface="Calibri"/>
                <a:cs typeface="Calibri"/>
              </a:rPr>
              <a:t>n:</a:t>
            </a:r>
            <a:r>
              <a:rPr sz="2800" b="1" spc="-4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Major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Az</a:t>
            </a:r>
            <a:r>
              <a:rPr sz="2800" spc="-2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z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Bh</a:t>
            </a:r>
            <a:r>
              <a:rPr sz="2800" spc="-45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t</a:t>
            </a:r>
            <a:r>
              <a:rPr sz="2800" dirty="0">
                <a:latin typeface="Calibri"/>
                <a:cs typeface="Calibri"/>
              </a:rPr>
              <a:t>ti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40" dirty="0">
                <a:latin typeface="Calibri"/>
                <a:cs typeface="Calibri"/>
              </a:rPr>
              <a:t>w</a:t>
            </a:r>
            <a:r>
              <a:rPr sz="2800" spc="-5" dirty="0">
                <a:latin typeface="Calibri"/>
                <a:cs typeface="Calibri"/>
              </a:rPr>
              <a:t>o</a:t>
            </a:r>
            <a:r>
              <a:rPr sz="2800" dirty="0">
                <a:latin typeface="Calibri"/>
                <a:cs typeface="Calibri"/>
              </a:rPr>
              <a:t>n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wh</a:t>
            </a:r>
            <a:r>
              <a:rPr sz="2800" spc="-40" dirty="0">
                <a:latin typeface="Calibri"/>
                <a:cs typeface="Calibri"/>
              </a:rPr>
              <a:t>a</a:t>
            </a:r>
            <a:r>
              <a:rPr sz="2800" spc="-15" dirty="0">
                <a:latin typeface="Calibri"/>
                <a:cs typeface="Calibri"/>
              </a:rPr>
              <a:t>t?</a:t>
            </a:r>
            <a:endParaRPr sz="2800">
              <a:latin typeface="Calibri"/>
              <a:cs typeface="Calibri"/>
            </a:endParaRPr>
          </a:p>
          <a:p>
            <a:pPr marL="756285" indent="-286385">
              <a:lnSpc>
                <a:spcPct val="100000"/>
              </a:lnSpc>
              <a:spcBef>
                <a:spcPts val="670"/>
              </a:spcBef>
              <a:buFont typeface="Wingdings"/>
              <a:buChar char=""/>
              <a:tabLst>
                <a:tab pos="756920" algn="l"/>
              </a:tabLst>
            </a:pPr>
            <a:r>
              <a:rPr sz="2800" b="1" spc="-20" dirty="0">
                <a:latin typeface="Calibri"/>
                <a:cs typeface="Calibri"/>
              </a:rPr>
              <a:t>An</a:t>
            </a:r>
            <a:r>
              <a:rPr sz="2800" b="1" spc="-35" dirty="0">
                <a:latin typeface="Calibri"/>
                <a:cs typeface="Calibri"/>
              </a:rPr>
              <a:t>s</a:t>
            </a:r>
            <a:r>
              <a:rPr sz="2800" b="1" spc="-45" dirty="0">
                <a:latin typeface="Calibri"/>
                <a:cs typeface="Calibri"/>
              </a:rPr>
              <a:t>w</a:t>
            </a:r>
            <a:r>
              <a:rPr sz="2800" b="1" spc="-20" dirty="0">
                <a:latin typeface="Calibri"/>
                <a:cs typeface="Calibri"/>
              </a:rPr>
              <a:t>er</a:t>
            </a:r>
            <a:r>
              <a:rPr sz="2800" b="1" spc="-10" dirty="0">
                <a:latin typeface="Calibri"/>
                <a:cs typeface="Calibri"/>
              </a:rPr>
              <a:t>:</a:t>
            </a:r>
            <a:r>
              <a:rPr sz="2800" b="1" spc="-4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N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sha</a:t>
            </a:r>
            <a:r>
              <a:rPr sz="2800" spc="-15" dirty="0">
                <a:latin typeface="Calibri"/>
                <a:cs typeface="Calibri"/>
              </a:rPr>
              <a:t>-e</a:t>
            </a:r>
            <a:r>
              <a:rPr sz="2800" spc="-20" dirty="0">
                <a:latin typeface="Calibri"/>
                <a:cs typeface="Calibri"/>
              </a:rPr>
              <a:t>-Ha</a:t>
            </a: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d</a:t>
            </a:r>
            <a:r>
              <a:rPr sz="2800" spc="-25" dirty="0">
                <a:latin typeface="Calibri"/>
                <a:cs typeface="Calibri"/>
              </a:rPr>
              <a:t>e</a:t>
            </a:r>
            <a:r>
              <a:rPr sz="2800" spc="-10" dirty="0">
                <a:latin typeface="Calibri"/>
                <a:cs typeface="Calibri"/>
              </a:rPr>
              <a:t>r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(Object</a:t>
            </a:r>
            <a:r>
              <a:rPr sz="2800" dirty="0">
                <a:latin typeface="Calibri"/>
                <a:cs typeface="Calibri"/>
              </a:rPr>
              <a:t>).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0491" rIns="0" bIns="0" rtlCol="0">
            <a:spAutoFit/>
          </a:bodyPr>
          <a:lstStyle/>
          <a:p>
            <a:pPr marL="2281555">
              <a:lnSpc>
                <a:spcPct val="100000"/>
              </a:lnSpc>
            </a:pP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I</a:t>
            </a:r>
            <a:r>
              <a:rPr b="1" i="1" spc="-35" dirty="0">
                <a:solidFill>
                  <a:srgbClr val="749BDC"/>
                </a:solidFill>
                <a:latin typeface="Calibri"/>
                <a:cs typeface="Calibri"/>
              </a:rPr>
              <a:t>n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transitive</a:t>
            </a:r>
            <a:r>
              <a:rPr b="1" i="1" spc="-160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29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erb:</a:t>
            </a:r>
          </a:p>
        </p:txBody>
      </p:sp>
      <p:sp>
        <p:nvSpPr>
          <p:cNvPr id="3" name="object 3"/>
          <p:cNvSpPr/>
          <p:nvPr/>
        </p:nvSpPr>
        <p:spPr>
          <a:xfrm>
            <a:off x="3201448" y="4725342"/>
            <a:ext cx="1371600" cy="771525"/>
          </a:xfrm>
          <a:custGeom>
            <a:avLst/>
            <a:gdLst/>
            <a:ahLst/>
            <a:cxnLst/>
            <a:rect l="l" t="t" r="r" b="b"/>
            <a:pathLst>
              <a:path w="1371600" h="771525">
                <a:moveTo>
                  <a:pt x="710430" y="0"/>
                </a:moveTo>
                <a:lnTo>
                  <a:pt x="657419" y="77"/>
                </a:lnTo>
                <a:lnTo>
                  <a:pt x="604765" y="2190"/>
                </a:lnTo>
                <a:lnTo>
                  <a:pt x="552708" y="6306"/>
                </a:lnTo>
                <a:lnTo>
                  <a:pt x="501490" y="12390"/>
                </a:lnTo>
                <a:lnTo>
                  <a:pt x="451349" y="20410"/>
                </a:lnTo>
                <a:lnTo>
                  <a:pt x="402527" y="30332"/>
                </a:lnTo>
                <a:lnTo>
                  <a:pt x="355263" y="42123"/>
                </a:lnTo>
                <a:lnTo>
                  <a:pt x="309798" y="55749"/>
                </a:lnTo>
                <a:lnTo>
                  <a:pt x="266372" y="71177"/>
                </a:lnTo>
                <a:lnTo>
                  <a:pt x="225224" y="88375"/>
                </a:lnTo>
                <a:lnTo>
                  <a:pt x="186596" y="107307"/>
                </a:lnTo>
                <a:lnTo>
                  <a:pt x="150727" y="127942"/>
                </a:lnTo>
                <a:lnTo>
                  <a:pt x="117857" y="150246"/>
                </a:lnTo>
                <a:lnTo>
                  <a:pt x="62560" y="199243"/>
                </a:lnTo>
                <a:lnTo>
                  <a:pt x="24583" y="250865"/>
                </a:lnTo>
                <a:lnTo>
                  <a:pt x="3966" y="303696"/>
                </a:lnTo>
                <a:lnTo>
                  <a:pt x="0" y="330263"/>
                </a:lnTo>
                <a:lnTo>
                  <a:pt x="171" y="356772"/>
                </a:lnTo>
                <a:lnTo>
                  <a:pt x="12662" y="409132"/>
                </a:lnTo>
                <a:lnTo>
                  <a:pt x="40902" y="459812"/>
                </a:lnTo>
                <a:lnTo>
                  <a:pt x="84353" y="507851"/>
                </a:lnTo>
                <a:lnTo>
                  <a:pt x="142478" y="552286"/>
                </a:lnTo>
                <a:lnTo>
                  <a:pt x="176875" y="572852"/>
                </a:lnTo>
                <a:lnTo>
                  <a:pt x="214740" y="592155"/>
                </a:lnTo>
                <a:lnTo>
                  <a:pt x="256004" y="610077"/>
                </a:lnTo>
                <a:lnTo>
                  <a:pt x="300602" y="626495"/>
                </a:lnTo>
                <a:lnTo>
                  <a:pt x="348465" y="641292"/>
                </a:lnTo>
                <a:lnTo>
                  <a:pt x="399763" y="771344"/>
                </a:lnTo>
                <a:lnTo>
                  <a:pt x="596755" y="682702"/>
                </a:lnTo>
                <a:lnTo>
                  <a:pt x="772977" y="682702"/>
                </a:lnTo>
                <a:lnTo>
                  <a:pt x="801577" y="680681"/>
                </a:lnTo>
                <a:lnTo>
                  <a:pt x="841223" y="676669"/>
                </a:lnTo>
                <a:lnTo>
                  <a:pt x="880205" y="671512"/>
                </a:lnTo>
                <a:lnTo>
                  <a:pt x="918427" y="665233"/>
                </a:lnTo>
                <a:lnTo>
                  <a:pt x="992206" y="649407"/>
                </a:lnTo>
                <a:lnTo>
                  <a:pt x="1061791" y="629387"/>
                </a:lnTo>
                <a:lnTo>
                  <a:pt x="1126412" y="605368"/>
                </a:lnTo>
                <a:lnTo>
                  <a:pt x="1185300" y="577542"/>
                </a:lnTo>
                <a:lnTo>
                  <a:pt x="1237685" y="546105"/>
                </a:lnTo>
                <a:lnTo>
                  <a:pt x="1282799" y="511252"/>
                </a:lnTo>
                <a:lnTo>
                  <a:pt x="1329657" y="460594"/>
                </a:lnTo>
                <a:lnTo>
                  <a:pt x="1358887" y="408248"/>
                </a:lnTo>
                <a:lnTo>
                  <a:pt x="1371026" y="355174"/>
                </a:lnTo>
                <a:lnTo>
                  <a:pt x="1370854" y="328665"/>
                </a:lnTo>
                <a:lnTo>
                  <a:pt x="1358363" y="276306"/>
                </a:lnTo>
                <a:lnTo>
                  <a:pt x="1330123" y="225625"/>
                </a:lnTo>
                <a:lnTo>
                  <a:pt x="1286673" y="177586"/>
                </a:lnTo>
                <a:lnTo>
                  <a:pt x="1228548" y="133151"/>
                </a:lnTo>
                <a:lnTo>
                  <a:pt x="1194150" y="112585"/>
                </a:lnTo>
                <a:lnTo>
                  <a:pt x="1156286" y="93282"/>
                </a:lnTo>
                <a:lnTo>
                  <a:pt x="1115021" y="75361"/>
                </a:lnTo>
                <a:lnTo>
                  <a:pt x="1070424" y="58942"/>
                </a:lnTo>
                <a:lnTo>
                  <a:pt x="1022560" y="44146"/>
                </a:lnTo>
                <a:lnTo>
                  <a:pt x="972447" y="31310"/>
                </a:lnTo>
                <a:lnTo>
                  <a:pt x="921250" y="20710"/>
                </a:lnTo>
                <a:lnTo>
                  <a:pt x="869209" y="12313"/>
                </a:lnTo>
                <a:lnTo>
                  <a:pt x="816566" y="6084"/>
                </a:lnTo>
                <a:lnTo>
                  <a:pt x="763560" y="1991"/>
                </a:lnTo>
                <a:lnTo>
                  <a:pt x="710430" y="0"/>
                </a:lnTo>
                <a:close/>
              </a:path>
              <a:path w="1371600" h="771525">
                <a:moveTo>
                  <a:pt x="772977" y="682702"/>
                </a:moveTo>
                <a:lnTo>
                  <a:pt x="596755" y="682702"/>
                </a:lnTo>
                <a:lnTo>
                  <a:pt x="638278" y="684783"/>
                </a:lnTo>
                <a:lnTo>
                  <a:pt x="679618" y="685598"/>
                </a:lnTo>
                <a:lnTo>
                  <a:pt x="720678" y="685169"/>
                </a:lnTo>
                <a:lnTo>
                  <a:pt x="761363" y="683522"/>
                </a:lnTo>
                <a:lnTo>
                  <a:pt x="772977" y="682702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1448" y="4725342"/>
            <a:ext cx="1371600" cy="771525"/>
          </a:xfrm>
          <a:custGeom>
            <a:avLst/>
            <a:gdLst/>
            <a:ahLst/>
            <a:cxnLst/>
            <a:rect l="l" t="t" r="r" b="b"/>
            <a:pathLst>
              <a:path w="1371600" h="771525">
                <a:moveTo>
                  <a:pt x="399763" y="771344"/>
                </a:moveTo>
                <a:lnTo>
                  <a:pt x="348465" y="641292"/>
                </a:lnTo>
                <a:lnTo>
                  <a:pt x="300602" y="626495"/>
                </a:lnTo>
                <a:lnTo>
                  <a:pt x="256004" y="610077"/>
                </a:lnTo>
                <a:lnTo>
                  <a:pt x="214740" y="592155"/>
                </a:lnTo>
                <a:lnTo>
                  <a:pt x="176875" y="572852"/>
                </a:lnTo>
                <a:lnTo>
                  <a:pt x="142478" y="552286"/>
                </a:lnTo>
                <a:lnTo>
                  <a:pt x="84353" y="507851"/>
                </a:lnTo>
                <a:lnTo>
                  <a:pt x="40902" y="459812"/>
                </a:lnTo>
                <a:lnTo>
                  <a:pt x="12662" y="409132"/>
                </a:lnTo>
                <a:lnTo>
                  <a:pt x="171" y="356772"/>
                </a:lnTo>
                <a:lnTo>
                  <a:pt x="0" y="330263"/>
                </a:lnTo>
                <a:lnTo>
                  <a:pt x="3966" y="303696"/>
                </a:lnTo>
                <a:lnTo>
                  <a:pt x="24583" y="250865"/>
                </a:lnTo>
                <a:lnTo>
                  <a:pt x="62560" y="199243"/>
                </a:lnTo>
                <a:lnTo>
                  <a:pt x="117857" y="150246"/>
                </a:lnTo>
                <a:lnTo>
                  <a:pt x="150727" y="127942"/>
                </a:lnTo>
                <a:lnTo>
                  <a:pt x="186596" y="107307"/>
                </a:lnTo>
                <a:lnTo>
                  <a:pt x="225224" y="88375"/>
                </a:lnTo>
                <a:lnTo>
                  <a:pt x="266372" y="71177"/>
                </a:lnTo>
                <a:lnTo>
                  <a:pt x="309798" y="55749"/>
                </a:lnTo>
                <a:lnTo>
                  <a:pt x="355263" y="42123"/>
                </a:lnTo>
                <a:lnTo>
                  <a:pt x="402527" y="30332"/>
                </a:lnTo>
                <a:lnTo>
                  <a:pt x="451349" y="20410"/>
                </a:lnTo>
                <a:lnTo>
                  <a:pt x="501490" y="12390"/>
                </a:lnTo>
                <a:lnTo>
                  <a:pt x="552708" y="6306"/>
                </a:lnTo>
                <a:lnTo>
                  <a:pt x="604765" y="2190"/>
                </a:lnTo>
                <a:lnTo>
                  <a:pt x="657419" y="77"/>
                </a:lnTo>
                <a:lnTo>
                  <a:pt x="710430" y="0"/>
                </a:lnTo>
                <a:lnTo>
                  <a:pt x="763560" y="1991"/>
                </a:lnTo>
                <a:lnTo>
                  <a:pt x="816566" y="6084"/>
                </a:lnTo>
                <a:lnTo>
                  <a:pt x="869209" y="12313"/>
                </a:lnTo>
                <a:lnTo>
                  <a:pt x="921250" y="20710"/>
                </a:lnTo>
                <a:lnTo>
                  <a:pt x="972447" y="31310"/>
                </a:lnTo>
                <a:lnTo>
                  <a:pt x="1022560" y="44146"/>
                </a:lnTo>
                <a:lnTo>
                  <a:pt x="1070424" y="58942"/>
                </a:lnTo>
                <a:lnTo>
                  <a:pt x="1115021" y="75361"/>
                </a:lnTo>
                <a:lnTo>
                  <a:pt x="1156286" y="93282"/>
                </a:lnTo>
                <a:lnTo>
                  <a:pt x="1194150" y="112585"/>
                </a:lnTo>
                <a:lnTo>
                  <a:pt x="1228548" y="133151"/>
                </a:lnTo>
                <a:lnTo>
                  <a:pt x="1286673" y="177586"/>
                </a:lnTo>
                <a:lnTo>
                  <a:pt x="1330123" y="225625"/>
                </a:lnTo>
                <a:lnTo>
                  <a:pt x="1358363" y="276306"/>
                </a:lnTo>
                <a:lnTo>
                  <a:pt x="1370854" y="328665"/>
                </a:lnTo>
                <a:lnTo>
                  <a:pt x="1371026" y="355174"/>
                </a:lnTo>
                <a:lnTo>
                  <a:pt x="1367059" y="381741"/>
                </a:lnTo>
                <a:lnTo>
                  <a:pt x="1346442" y="434572"/>
                </a:lnTo>
                <a:lnTo>
                  <a:pt x="1308465" y="486194"/>
                </a:lnTo>
                <a:lnTo>
                  <a:pt x="1261199" y="529094"/>
                </a:lnTo>
                <a:lnTo>
                  <a:pt x="1212353" y="562263"/>
                </a:lnTo>
                <a:lnTo>
                  <a:pt x="1156621" y="591918"/>
                </a:lnTo>
                <a:lnTo>
                  <a:pt x="1094770" y="617865"/>
                </a:lnTo>
                <a:lnTo>
                  <a:pt x="1027571" y="639910"/>
                </a:lnTo>
                <a:lnTo>
                  <a:pt x="955793" y="657856"/>
                </a:lnTo>
                <a:lnTo>
                  <a:pt x="880205" y="671512"/>
                </a:lnTo>
                <a:lnTo>
                  <a:pt x="841223" y="676669"/>
                </a:lnTo>
                <a:lnTo>
                  <a:pt x="801577" y="680681"/>
                </a:lnTo>
                <a:lnTo>
                  <a:pt x="761363" y="683522"/>
                </a:lnTo>
                <a:lnTo>
                  <a:pt x="720678" y="685169"/>
                </a:lnTo>
                <a:lnTo>
                  <a:pt x="679618" y="685598"/>
                </a:lnTo>
                <a:lnTo>
                  <a:pt x="638278" y="684783"/>
                </a:lnTo>
                <a:lnTo>
                  <a:pt x="596755" y="682702"/>
                </a:lnTo>
                <a:lnTo>
                  <a:pt x="399763" y="771344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07340" y="1495830"/>
            <a:ext cx="7952740" cy="3568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6985" indent="-342900">
              <a:lnSpc>
                <a:spcPct val="90000"/>
              </a:lnSpc>
            </a:pPr>
            <a:r>
              <a:rPr sz="3000" spc="20" dirty="0">
                <a:latin typeface="Wingdings"/>
                <a:cs typeface="Wingdings"/>
              </a:rPr>
              <a:t></a:t>
            </a:r>
            <a:r>
              <a:rPr sz="3000" spc="-5" dirty="0">
                <a:latin typeface="Calibri"/>
                <a:cs typeface="Calibri"/>
              </a:rPr>
              <a:t>Th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erb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wh</a:t>
            </a:r>
            <a:r>
              <a:rPr sz="3000" spc="-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ch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acti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dirty="0">
                <a:latin typeface="Calibri"/>
                <a:cs typeface="Calibri"/>
              </a:rPr>
              <a:t>n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th</a:t>
            </a:r>
            <a:r>
              <a:rPr sz="3000" spc="-20" dirty="0">
                <a:latin typeface="Calibri"/>
                <a:cs typeface="Calibri"/>
              </a:rPr>
              <a:t>a</a:t>
            </a:r>
            <a:r>
              <a:rPr sz="3000" dirty="0">
                <a:latin typeface="Calibri"/>
                <a:cs typeface="Calibri"/>
              </a:rPr>
              <a:t>t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pe</a:t>
            </a:r>
            <a:r>
              <a:rPr sz="3000" spc="-10" dirty="0">
                <a:latin typeface="Calibri"/>
                <a:cs typeface="Calibri"/>
              </a:rPr>
              <a:t>r</a:t>
            </a:r>
            <a:r>
              <a:rPr sz="3000" spc="-65" dirty="0">
                <a:latin typeface="Calibri"/>
                <a:cs typeface="Calibri"/>
              </a:rPr>
              <a:t>f</a:t>
            </a:r>
            <a:r>
              <a:rPr sz="3000" spc="-5" dirty="0">
                <a:latin typeface="Calibri"/>
                <a:cs typeface="Calibri"/>
              </a:rPr>
              <a:t>orm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Calibri"/>
                <a:cs typeface="Calibri"/>
              </a:rPr>
              <a:t>b</a:t>
            </a:r>
            <a:r>
              <a:rPr sz="3000" spc="-15" dirty="0">
                <a:latin typeface="Calibri"/>
                <a:cs typeface="Calibri"/>
              </a:rPr>
              <a:t>y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</a:t>
            </a:r>
            <a:r>
              <a:rPr sz="300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subjec</a:t>
            </a:r>
            <a:r>
              <a:rPr sz="3000" dirty="0">
                <a:latin typeface="Calibri"/>
                <a:cs typeface="Calibri"/>
              </a:rPr>
              <a:t>t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doe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no</a:t>
            </a:r>
            <a:r>
              <a:rPr sz="3000" dirty="0">
                <a:latin typeface="Calibri"/>
                <a:cs typeface="Calibri"/>
              </a:rPr>
              <a:t>t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7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ans</a:t>
            </a:r>
            <a:r>
              <a:rPr sz="3000" spc="5" dirty="0">
                <a:latin typeface="Calibri"/>
                <a:cs typeface="Calibri"/>
              </a:rPr>
              <a:t>m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itse</a:t>
            </a:r>
            <a:r>
              <a:rPr sz="3000" spc="-10" dirty="0">
                <a:latin typeface="Calibri"/>
                <a:cs typeface="Calibri"/>
              </a:rPr>
              <a:t>l</a:t>
            </a:r>
            <a:r>
              <a:rPr sz="3000" dirty="0">
                <a:latin typeface="Calibri"/>
                <a:cs typeface="Calibri"/>
              </a:rPr>
              <a:t>f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35" dirty="0">
                <a:latin typeface="Calibri"/>
                <a:cs typeface="Calibri"/>
              </a:rPr>
              <a:t>nt</a:t>
            </a:r>
            <a:r>
              <a:rPr sz="3000" dirty="0">
                <a:latin typeface="Calibri"/>
                <a:cs typeface="Calibri"/>
              </a:rPr>
              <a:t>o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objec</a:t>
            </a:r>
            <a:r>
              <a:rPr sz="3000" dirty="0">
                <a:latin typeface="Calibri"/>
                <a:cs typeface="Calibri"/>
              </a:rPr>
              <a:t>t</a:t>
            </a:r>
            <a:r>
              <a:rPr sz="3000" spc="-9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is</a:t>
            </a:r>
            <a:r>
              <a:rPr sz="300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s</a:t>
            </a:r>
            <a:r>
              <a:rPr sz="3000" dirty="0">
                <a:latin typeface="Calibri"/>
                <a:cs typeface="Calibri"/>
              </a:rPr>
              <a:t>ti</a:t>
            </a:r>
            <a:r>
              <a:rPr sz="3000" spc="-10" dirty="0">
                <a:latin typeface="Calibri"/>
                <a:cs typeface="Calibri"/>
              </a:rPr>
              <a:t>l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c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spc="-20" dirty="0">
                <a:latin typeface="Calibri"/>
                <a:cs typeface="Calibri"/>
              </a:rPr>
              <a:t>n</a:t>
            </a:r>
            <a:r>
              <a:rPr sz="3000" dirty="0">
                <a:latin typeface="Calibri"/>
                <a:cs typeface="Calibri"/>
              </a:rPr>
              <a:t>ti</a:t>
            </a:r>
            <a:r>
              <a:rPr sz="3000" spc="-5" dirty="0">
                <a:latin typeface="Calibri"/>
                <a:cs typeface="Calibri"/>
              </a:rPr>
              <a:t>nu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10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(a</a:t>
            </a:r>
            <a:r>
              <a:rPr sz="3000" spc="10" dirty="0">
                <a:latin typeface="Calibri"/>
                <a:cs typeface="Calibri"/>
              </a:rPr>
              <a:t>c</a:t>
            </a:r>
            <a:r>
              <a:rPr sz="3000" dirty="0">
                <a:latin typeface="Calibri"/>
                <a:cs typeface="Calibri"/>
              </a:rPr>
              <a:t>ti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dirty="0">
                <a:latin typeface="Calibri"/>
                <a:cs typeface="Calibri"/>
              </a:rPr>
              <a:t>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o</a:t>
            </a:r>
            <a:r>
              <a:rPr sz="3000" spc="-15" dirty="0">
                <a:latin typeface="Calibri"/>
                <a:cs typeface="Calibri"/>
              </a:rPr>
              <a:t>r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erb)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is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c</a:t>
            </a:r>
            <a:r>
              <a:rPr sz="3000" dirty="0">
                <a:latin typeface="Calibri"/>
                <a:cs typeface="Calibri"/>
              </a:rPr>
              <a:t>all</a:t>
            </a:r>
            <a:r>
              <a:rPr sz="3000" spc="-25" dirty="0">
                <a:latin typeface="Calibri"/>
                <a:cs typeface="Calibri"/>
              </a:rPr>
              <a:t>e</a:t>
            </a:r>
            <a:r>
              <a:rPr sz="3000" dirty="0">
                <a:latin typeface="Calibri"/>
                <a:cs typeface="Calibri"/>
              </a:rPr>
              <a:t>d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spc="-30" dirty="0">
                <a:latin typeface="Calibri"/>
                <a:cs typeface="Calibri"/>
              </a:rPr>
              <a:t>n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7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ansiti</a:t>
            </a:r>
            <a:r>
              <a:rPr sz="3000" spc="-40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1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erb.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ts val="3420"/>
              </a:lnSpc>
              <a:spcBef>
                <a:spcPts val="360"/>
              </a:spcBef>
            </a:pPr>
            <a:r>
              <a:rPr sz="3000" spc="20" dirty="0">
                <a:latin typeface="Wingdings"/>
                <a:cs typeface="Wingdings"/>
              </a:rPr>
              <a:t></a:t>
            </a:r>
            <a:r>
              <a:rPr sz="3000" dirty="0">
                <a:latin typeface="Calibri"/>
                <a:cs typeface="Calibri"/>
              </a:rPr>
              <a:t>In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the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othe</a:t>
            </a:r>
            <a:r>
              <a:rPr sz="3000" dirty="0">
                <a:latin typeface="Calibri"/>
                <a:cs typeface="Calibri"/>
              </a:rPr>
              <a:t>r</a:t>
            </a:r>
            <a:r>
              <a:rPr sz="3000" spc="-80" dirty="0">
                <a:latin typeface="Times New Roman"/>
                <a:cs typeface="Times New Roman"/>
              </a:rPr>
              <a:t> </a:t>
            </a:r>
            <a:r>
              <a:rPr sz="3000" spc="-30" dirty="0">
                <a:latin typeface="Calibri"/>
                <a:cs typeface="Calibri"/>
              </a:rPr>
              <a:t>w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spc="-35" dirty="0">
                <a:latin typeface="Calibri"/>
                <a:cs typeface="Calibri"/>
              </a:rPr>
              <a:t>r</a:t>
            </a:r>
            <a:r>
              <a:rPr sz="3000" spc="-5" dirty="0">
                <a:latin typeface="Calibri"/>
                <a:cs typeface="Calibri"/>
              </a:rPr>
              <a:t>d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the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30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erb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wh</a:t>
            </a:r>
            <a:r>
              <a:rPr sz="3000" spc="-5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ch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on</a:t>
            </a:r>
            <a:r>
              <a:rPr sz="3000" spc="-15" dirty="0">
                <a:latin typeface="Calibri"/>
                <a:cs typeface="Calibri"/>
              </a:rPr>
              <a:t>ly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subject</a:t>
            </a:r>
            <a:endParaRPr sz="3000">
              <a:latin typeface="Calibri"/>
              <a:cs typeface="Calibri"/>
            </a:endParaRPr>
          </a:p>
          <a:p>
            <a:pPr marL="355600">
              <a:lnSpc>
                <a:spcPts val="3420"/>
              </a:lnSpc>
            </a:pPr>
            <a:r>
              <a:rPr sz="3000" spc="-65" dirty="0">
                <a:latin typeface="Calibri"/>
                <a:cs typeface="Calibri"/>
              </a:rPr>
              <a:t>e</a:t>
            </a:r>
            <a:r>
              <a:rPr sz="3000" spc="-5" dirty="0">
                <a:latin typeface="Calibri"/>
                <a:cs typeface="Calibri"/>
              </a:rPr>
              <a:t>x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40" dirty="0">
                <a:latin typeface="Calibri"/>
                <a:cs typeface="Calibri"/>
              </a:rPr>
              <a:t>s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Calibri"/>
                <a:cs typeface="Calibri"/>
              </a:rPr>
              <a:t>i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c</a:t>
            </a:r>
            <a:r>
              <a:rPr sz="3000" dirty="0">
                <a:latin typeface="Calibri"/>
                <a:cs typeface="Calibri"/>
              </a:rPr>
              <a:t>all</a:t>
            </a:r>
            <a:r>
              <a:rPr sz="3000" spc="-25" dirty="0">
                <a:latin typeface="Calibri"/>
                <a:cs typeface="Calibri"/>
              </a:rPr>
              <a:t>e</a:t>
            </a:r>
            <a:r>
              <a:rPr sz="3000" dirty="0">
                <a:latin typeface="Calibri"/>
                <a:cs typeface="Calibri"/>
              </a:rPr>
              <a:t>d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spc="-30" dirty="0">
                <a:latin typeface="Calibri"/>
                <a:cs typeface="Calibri"/>
              </a:rPr>
              <a:t>n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7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ansiti</a:t>
            </a:r>
            <a:r>
              <a:rPr sz="3000" spc="-40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95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erb.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000" spc="25" dirty="0">
                <a:latin typeface="Wingdings"/>
                <a:cs typeface="Wingdings"/>
              </a:rPr>
              <a:t></a:t>
            </a:r>
            <a:r>
              <a:rPr sz="3000" spc="-5" dirty="0">
                <a:latin typeface="Calibri"/>
                <a:cs typeface="Calibri"/>
              </a:rPr>
              <a:t>E</a:t>
            </a:r>
            <a:r>
              <a:rPr sz="3000" spc="-50" dirty="0">
                <a:latin typeface="Calibri"/>
                <a:cs typeface="Calibri"/>
              </a:rPr>
              <a:t>x</a:t>
            </a:r>
            <a:r>
              <a:rPr sz="3000" spc="-15" dirty="0">
                <a:latin typeface="Calibri"/>
                <a:cs typeface="Calibri"/>
              </a:rPr>
              <a:t>a</a:t>
            </a:r>
            <a:r>
              <a:rPr sz="3000" spc="-20" dirty="0">
                <a:latin typeface="Calibri"/>
                <a:cs typeface="Calibri"/>
              </a:rPr>
              <a:t>m</a:t>
            </a:r>
            <a:r>
              <a:rPr sz="3000" spc="-5" dirty="0">
                <a:latin typeface="Calibri"/>
                <a:cs typeface="Calibri"/>
              </a:rPr>
              <a:t>p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25" dirty="0">
                <a:latin typeface="Calibri"/>
                <a:cs typeface="Calibri"/>
              </a:rPr>
              <a:t>e</a:t>
            </a:r>
            <a:r>
              <a:rPr sz="3000" spc="-15" dirty="0">
                <a:latin typeface="Calibri"/>
                <a:cs typeface="Calibri"/>
              </a:rPr>
              <a:t>s:</a:t>
            </a:r>
            <a:endParaRPr sz="3000">
              <a:latin typeface="Calibri"/>
              <a:cs typeface="Calibri"/>
            </a:endParaRPr>
          </a:p>
          <a:p>
            <a:pPr marR="784225" algn="ctr">
              <a:lnSpc>
                <a:spcPct val="100000"/>
              </a:lnSpc>
              <a:spcBef>
                <a:spcPts val="193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Not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296517" y="4877679"/>
            <a:ext cx="1523365" cy="600075"/>
          </a:xfrm>
          <a:custGeom>
            <a:avLst/>
            <a:gdLst/>
            <a:ahLst/>
            <a:cxnLst/>
            <a:rect l="l" t="t" r="r" b="b"/>
            <a:pathLst>
              <a:path w="1523364" h="600075">
                <a:moveTo>
                  <a:pt x="789379" y="0"/>
                </a:moveTo>
                <a:lnTo>
                  <a:pt x="730474" y="67"/>
                </a:lnTo>
                <a:lnTo>
                  <a:pt x="671965" y="1718"/>
                </a:lnTo>
                <a:lnTo>
                  <a:pt x="614120" y="4926"/>
                </a:lnTo>
                <a:lnTo>
                  <a:pt x="557206" y="9665"/>
                </a:lnTo>
                <a:lnTo>
                  <a:pt x="501491" y="15909"/>
                </a:lnTo>
                <a:lnTo>
                  <a:pt x="447241" y="23631"/>
                </a:lnTo>
                <a:lnTo>
                  <a:pt x="394724" y="32807"/>
                </a:lnTo>
                <a:lnTo>
                  <a:pt x="344206" y="43409"/>
                </a:lnTo>
                <a:lnTo>
                  <a:pt x="295957" y="55411"/>
                </a:lnTo>
                <a:lnTo>
                  <a:pt x="250242" y="68788"/>
                </a:lnTo>
                <a:lnTo>
                  <a:pt x="207328" y="83514"/>
                </a:lnTo>
                <a:lnTo>
                  <a:pt x="167484" y="99561"/>
                </a:lnTo>
                <a:lnTo>
                  <a:pt x="130977" y="116905"/>
                </a:lnTo>
                <a:lnTo>
                  <a:pt x="69551" y="155001"/>
                </a:lnTo>
                <a:lnTo>
                  <a:pt x="27341" y="195140"/>
                </a:lnTo>
                <a:lnTo>
                  <a:pt x="4416" y="236223"/>
                </a:lnTo>
                <a:lnTo>
                  <a:pt x="0" y="256884"/>
                </a:lnTo>
                <a:lnTo>
                  <a:pt x="181" y="277500"/>
                </a:lnTo>
                <a:lnTo>
                  <a:pt x="14041" y="318223"/>
                </a:lnTo>
                <a:lnTo>
                  <a:pt x="45400" y="357644"/>
                </a:lnTo>
                <a:lnTo>
                  <a:pt x="93664" y="395015"/>
                </a:lnTo>
                <a:lnTo>
                  <a:pt x="158238" y="429587"/>
                </a:lnTo>
                <a:lnTo>
                  <a:pt x="196455" y="445589"/>
                </a:lnTo>
                <a:lnTo>
                  <a:pt x="238526" y="460612"/>
                </a:lnTo>
                <a:lnTo>
                  <a:pt x="284377" y="474560"/>
                </a:lnTo>
                <a:lnTo>
                  <a:pt x="333934" y="487341"/>
                </a:lnTo>
                <a:lnTo>
                  <a:pt x="387121" y="498861"/>
                </a:lnTo>
                <a:lnTo>
                  <a:pt x="444140" y="599957"/>
                </a:lnTo>
                <a:lnTo>
                  <a:pt x="663096" y="530996"/>
                </a:lnTo>
                <a:lnTo>
                  <a:pt x="858932" y="530996"/>
                </a:lnTo>
                <a:lnTo>
                  <a:pt x="890655" y="529430"/>
                </a:lnTo>
                <a:lnTo>
                  <a:pt x="934705" y="526315"/>
                </a:lnTo>
                <a:lnTo>
                  <a:pt x="978018" y="522309"/>
                </a:lnTo>
                <a:lnTo>
                  <a:pt x="1020487" y="517431"/>
                </a:lnTo>
                <a:lnTo>
                  <a:pt x="1062005" y="511700"/>
                </a:lnTo>
                <a:lnTo>
                  <a:pt x="1102465" y="505134"/>
                </a:lnTo>
                <a:lnTo>
                  <a:pt x="1141760" y="497752"/>
                </a:lnTo>
                <a:lnTo>
                  <a:pt x="1179784" y="489572"/>
                </a:lnTo>
                <a:lnTo>
                  <a:pt x="1251587" y="470894"/>
                </a:lnTo>
                <a:lnTo>
                  <a:pt x="1317019" y="449247"/>
                </a:lnTo>
                <a:lnTo>
                  <a:pt x="1375224" y="424782"/>
                </a:lnTo>
                <a:lnTo>
                  <a:pt x="1425346" y="397646"/>
                </a:lnTo>
                <a:lnTo>
                  <a:pt x="1477386" y="358259"/>
                </a:lnTo>
                <a:lnTo>
                  <a:pt x="1509850" y="317554"/>
                </a:lnTo>
                <a:lnTo>
                  <a:pt x="1523334" y="276281"/>
                </a:lnTo>
                <a:lnTo>
                  <a:pt x="1523143" y="255665"/>
                </a:lnTo>
                <a:lnTo>
                  <a:pt x="1509269" y="214941"/>
                </a:lnTo>
                <a:lnTo>
                  <a:pt x="1477900" y="175520"/>
                </a:lnTo>
                <a:lnTo>
                  <a:pt x="1429629" y="138150"/>
                </a:lnTo>
                <a:lnTo>
                  <a:pt x="1365052" y="103578"/>
                </a:lnTo>
                <a:lnTo>
                  <a:pt x="1326834" y="87575"/>
                </a:lnTo>
                <a:lnTo>
                  <a:pt x="1284763" y="72553"/>
                </a:lnTo>
                <a:lnTo>
                  <a:pt x="1238911" y="58605"/>
                </a:lnTo>
                <a:lnTo>
                  <a:pt x="1189355" y="45823"/>
                </a:lnTo>
                <a:lnTo>
                  <a:pt x="1136167" y="34303"/>
                </a:lnTo>
                <a:lnTo>
                  <a:pt x="1080496" y="24323"/>
                </a:lnTo>
                <a:lnTo>
                  <a:pt x="1023618" y="16083"/>
                </a:lnTo>
                <a:lnTo>
                  <a:pt x="965800" y="9557"/>
                </a:lnTo>
                <a:lnTo>
                  <a:pt x="907309" y="4718"/>
                </a:lnTo>
                <a:lnTo>
                  <a:pt x="848413" y="1541"/>
                </a:lnTo>
                <a:lnTo>
                  <a:pt x="789379" y="0"/>
                </a:lnTo>
                <a:close/>
              </a:path>
              <a:path w="1523364" h="600075">
                <a:moveTo>
                  <a:pt x="858932" y="530996"/>
                </a:moveTo>
                <a:lnTo>
                  <a:pt x="663096" y="530996"/>
                </a:lnTo>
                <a:lnTo>
                  <a:pt x="709226" y="532613"/>
                </a:lnTo>
                <a:lnTo>
                  <a:pt x="755154" y="533246"/>
                </a:lnTo>
                <a:lnTo>
                  <a:pt x="800772" y="532914"/>
                </a:lnTo>
                <a:lnTo>
                  <a:pt x="845975" y="531636"/>
                </a:lnTo>
                <a:lnTo>
                  <a:pt x="858932" y="530996"/>
                </a:lnTo>
                <a:close/>
              </a:path>
            </a:pathLst>
          </a:custGeom>
          <a:solidFill>
            <a:srgbClr val="4F80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96517" y="4877679"/>
            <a:ext cx="1523365" cy="600075"/>
          </a:xfrm>
          <a:custGeom>
            <a:avLst/>
            <a:gdLst/>
            <a:ahLst/>
            <a:cxnLst/>
            <a:rect l="l" t="t" r="r" b="b"/>
            <a:pathLst>
              <a:path w="1523364" h="600075">
                <a:moveTo>
                  <a:pt x="444140" y="599957"/>
                </a:moveTo>
                <a:lnTo>
                  <a:pt x="387121" y="498861"/>
                </a:lnTo>
                <a:lnTo>
                  <a:pt x="333934" y="487341"/>
                </a:lnTo>
                <a:lnTo>
                  <a:pt x="284377" y="474560"/>
                </a:lnTo>
                <a:lnTo>
                  <a:pt x="238526" y="460612"/>
                </a:lnTo>
                <a:lnTo>
                  <a:pt x="196455" y="445589"/>
                </a:lnTo>
                <a:lnTo>
                  <a:pt x="158238" y="429587"/>
                </a:lnTo>
                <a:lnTo>
                  <a:pt x="123950" y="412697"/>
                </a:lnTo>
                <a:lnTo>
                  <a:pt x="67456" y="376633"/>
                </a:lnTo>
                <a:lnTo>
                  <a:pt x="27570" y="338143"/>
                </a:lnTo>
                <a:lnTo>
                  <a:pt x="4886" y="297978"/>
                </a:lnTo>
                <a:lnTo>
                  <a:pt x="0" y="256884"/>
                </a:lnTo>
                <a:lnTo>
                  <a:pt x="4416" y="236223"/>
                </a:lnTo>
                <a:lnTo>
                  <a:pt x="27341" y="195140"/>
                </a:lnTo>
                <a:lnTo>
                  <a:pt x="69551" y="155001"/>
                </a:lnTo>
                <a:lnTo>
                  <a:pt x="130977" y="116905"/>
                </a:lnTo>
                <a:lnTo>
                  <a:pt x="167484" y="99561"/>
                </a:lnTo>
                <a:lnTo>
                  <a:pt x="207328" y="83514"/>
                </a:lnTo>
                <a:lnTo>
                  <a:pt x="250242" y="68788"/>
                </a:lnTo>
                <a:lnTo>
                  <a:pt x="295957" y="55411"/>
                </a:lnTo>
                <a:lnTo>
                  <a:pt x="344206" y="43409"/>
                </a:lnTo>
                <a:lnTo>
                  <a:pt x="394724" y="32807"/>
                </a:lnTo>
                <a:lnTo>
                  <a:pt x="447241" y="23631"/>
                </a:lnTo>
                <a:lnTo>
                  <a:pt x="501491" y="15909"/>
                </a:lnTo>
                <a:lnTo>
                  <a:pt x="557206" y="9665"/>
                </a:lnTo>
                <a:lnTo>
                  <a:pt x="614120" y="4926"/>
                </a:lnTo>
                <a:lnTo>
                  <a:pt x="671965" y="1718"/>
                </a:lnTo>
                <a:lnTo>
                  <a:pt x="730474" y="67"/>
                </a:lnTo>
                <a:lnTo>
                  <a:pt x="789379" y="0"/>
                </a:lnTo>
                <a:lnTo>
                  <a:pt x="848413" y="1541"/>
                </a:lnTo>
                <a:lnTo>
                  <a:pt x="907309" y="4718"/>
                </a:lnTo>
                <a:lnTo>
                  <a:pt x="965800" y="9557"/>
                </a:lnTo>
                <a:lnTo>
                  <a:pt x="1023618" y="16083"/>
                </a:lnTo>
                <a:lnTo>
                  <a:pt x="1080496" y="24323"/>
                </a:lnTo>
                <a:lnTo>
                  <a:pt x="1136167" y="34303"/>
                </a:lnTo>
                <a:lnTo>
                  <a:pt x="1189355" y="45823"/>
                </a:lnTo>
                <a:lnTo>
                  <a:pt x="1238911" y="58605"/>
                </a:lnTo>
                <a:lnTo>
                  <a:pt x="1284763" y="72553"/>
                </a:lnTo>
                <a:lnTo>
                  <a:pt x="1326834" y="87575"/>
                </a:lnTo>
                <a:lnTo>
                  <a:pt x="1365052" y="103578"/>
                </a:lnTo>
                <a:lnTo>
                  <a:pt x="1399342" y="120467"/>
                </a:lnTo>
                <a:lnTo>
                  <a:pt x="1455840" y="156532"/>
                </a:lnTo>
                <a:lnTo>
                  <a:pt x="1495734" y="195021"/>
                </a:lnTo>
                <a:lnTo>
                  <a:pt x="1518430" y="235187"/>
                </a:lnTo>
                <a:lnTo>
                  <a:pt x="1523334" y="276281"/>
                </a:lnTo>
                <a:lnTo>
                  <a:pt x="1518928" y="296942"/>
                </a:lnTo>
                <a:lnTo>
                  <a:pt x="1496028" y="338024"/>
                </a:lnTo>
                <a:lnTo>
                  <a:pt x="1453850" y="378164"/>
                </a:lnTo>
                <a:lnTo>
                  <a:pt x="1401349" y="411539"/>
                </a:lnTo>
                <a:lnTo>
                  <a:pt x="1347079" y="437358"/>
                </a:lnTo>
                <a:lnTo>
                  <a:pt x="1285153" y="460432"/>
                </a:lnTo>
                <a:lnTo>
                  <a:pt x="1216428" y="480613"/>
                </a:lnTo>
                <a:lnTo>
                  <a:pt x="1141760" y="497752"/>
                </a:lnTo>
                <a:lnTo>
                  <a:pt x="1102465" y="505134"/>
                </a:lnTo>
                <a:lnTo>
                  <a:pt x="1062005" y="511700"/>
                </a:lnTo>
                <a:lnTo>
                  <a:pt x="1020487" y="517431"/>
                </a:lnTo>
                <a:lnTo>
                  <a:pt x="978018" y="522309"/>
                </a:lnTo>
                <a:lnTo>
                  <a:pt x="934705" y="526315"/>
                </a:lnTo>
                <a:lnTo>
                  <a:pt x="890655" y="529430"/>
                </a:lnTo>
                <a:lnTo>
                  <a:pt x="845975" y="531636"/>
                </a:lnTo>
                <a:lnTo>
                  <a:pt x="800772" y="532914"/>
                </a:lnTo>
                <a:lnTo>
                  <a:pt x="755154" y="533246"/>
                </a:lnTo>
                <a:lnTo>
                  <a:pt x="709226" y="532613"/>
                </a:lnTo>
                <a:lnTo>
                  <a:pt x="663096" y="530996"/>
                </a:lnTo>
                <a:lnTo>
                  <a:pt x="444140" y="599957"/>
                </a:lnTo>
                <a:close/>
              </a:path>
            </a:pathLst>
          </a:custGeom>
          <a:ln w="25907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64540" y="5036818"/>
            <a:ext cx="2529840" cy="837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buFont typeface="Wingdings"/>
              <a:buChar char=""/>
              <a:tabLst>
                <a:tab pos="299720" algn="l"/>
              </a:tabLst>
            </a:pPr>
            <a:r>
              <a:rPr sz="2600" spc="-5" dirty="0">
                <a:latin typeface="Calibri"/>
                <a:cs typeface="Calibri"/>
              </a:rPr>
              <a:t>Sh</a:t>
            </a:r>
            <a:r>
              <a:rPr sz="2600" dirty="0">
                <a:latin typeface="Calibri"/>
                <a:cs typeface="Calibri"/>
              </a:rPr>
              <a:t>e</a:t>
            </a:r>
            <a:r>
              <a:rPr sz="2600" spc="-60" dirty="0">
                <a:latin typeface="Times New Roman"/>
                <a:cs typeface="Times New Roman"/>
              </a:rPr>
              <a:t> </a:t>
            </a:r>
            <a:r>
              <a:rPr sz="2600" dirty="0">
                <a:latin typeface="Calibri"/>
                <a:cs typeface="Calibri"/>
              </a:rPr>
              <a:t>l</a:t>
            </a:r>
            <a:r>
              <a:rPr sz="2600" spc="-1255" dirty="0">
                <a:latin typeface="Calibri"/>
                <a:cs typeface="Calibri"/>
              </a:rPr>
              <a:t>o</a:t>
            </a:r>
            <a:r>
              <a:rPr sz="2700" spc="-7" baseline="2932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2700" spc="-622" baseline="29320" dirty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2600" spc="-960" dirty="0">
                <a:latin typeface="Calibri"/>
                <a:cs typeface="Calibri"/>
              </a:rPr>
              <a:t>o</a:t>
            </a:r>
            <a:r>
              <a:rPr sz="2700" spc="-7" baseline="2932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2700" spc="-630" baseline="29320" dirty="0">
                <a:solidFill>
                  <a:srgbClr val="FFFFFF"/>
                </a:solidFill>
                <a:latin typeface="Calibri"/>
                <a:cs typeface="Calibri"/>
              </a:rPr>
              <a:t>j</a:t>
            </a:r>
            <a:r>
              <a:rPr sz="2600" spc="-770" dirty="0">
                <a:latin typeface="Calibri"/>
                <a:cs typeface="Calibri"/>
              </a:rPr>
              <a:t>k</a:t>
            </a:r>
            <a:r>
              <a:rPr sz="2700" spc="-247" baseline="2932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2600" spc="-860" dirty="0">
                <a:latin typeface="Calibri"/>
                <a:cs typeface="Calibri"/>
              </a:rPr>
              <a:t>s</a:t>
            </a:r>
            <a:r>
              <a:rPr sz="2700" spc="-30" baseline="293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700" spc="104" baseline="2932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2600" spc="-5" dirty="0">
                <a:latin typeface="Calibri"/>
                <a:cs typeface="Calibri"/>
              </a:rPr>
              <a:t>p</a:t>
            </a:r>
            <a:r>
              <a:rPr sz="2600" spc="-35" dirty="0">
                <a:latin typeface="Calibri"/>
                <a:cs typeface="Calibri"/>
              </a:rPr>
              <a:t>r</a:t>
            </a:r>
            <a:r>
              <a:rPr sz="2600" spc="-15" dirty="0">
                <a:latin typeface="Calibri"/>
                <a:cs typeface="Calibri"/>
              </a:rPr>
              <a:t>e</a:t>
            </a:r>
            <a:r>
              <a:rPr sz="2600" spc="-35" dirty="0">
                <a:latin typeface="Calibri"/>
                <a:cs typeface="Calibri"/>
              </a:rPr>
              <a:t>t</a:t>
            </a:r>
            <a:r>
              <a:rPr sz="2600" dirty="0">
                <a:latin typeface="Calibri"/>
                <a:cs typeface="Calibri"/>
              </a:rPr>
              <a:t>t</a:t>
            </a:r>
            <a:r>
              <a:rPr sz="2600" spc="-170" dirty="0">
                <a:latin typeface="Calibri"/>
                <a:cs typeface="Calibri"/>
              </a:rPr>
              <a:t>y</a:t>
            </a:r>
            <a:r>
              <a:rPr sz="2600" dirty="0">
                <a:latin typeface="Calibri"/>
                <a:cs typeface="Calibri"/>
              </a:rPr>
              <a:t>.</a:t>
            </a:r>
            <a:endParaRPr sz="26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310"/>
              </a:spcBef>
              <a:buFont typeface="Wingdings"/>
              <a:buChar char=""/>
              <a:tabLst>
                <a:tab pos="299720" algn="l"/>
              </a:tabLst>
            </a:pPr>
            <a:r>
              <a:rPr sz="2600" spc="-5" dirty="0">
                <a:latin typeface="Calibri"/>
                <a:cs typeface="Calibri"/>
              </a:rPr>
              <a:t>H</a:t>
            </a:r>
            <a:r>
              <a:rPr sz="2600" dirty="0">
                <a:latin typeface="Calibri"/>
                <a:cs typeface="Calibri"/>
              </a:rPr>
              <a:t>e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spc="-30" dirty="0">
                <a:latin typeface="Calibri"/>
                <a:cs typeface="Calibri"/>
              </a:rPr>
              <a:t>w</a:t>
            </a:r>
            <a:r>
              <a:rPr sz="2600" spc="-5" dirty="0">
                <a:latin typeface="Calibri"/>
                <a:cs typeface="Calibri"/>
              </a:rPr>
              <a:t>or</a:t>
            </a:r>
            <a:r>
              <a:rPr sz="2600" spc="-20" dirty="0">
                <a:latin typeface="Calibri"/>
                <a:cs typeface="Calibri"/>
              </a:rPr>
              <a:t>k</a:t>
            </a:r>
            <a:r>
              <a:rPr sz="2600" dirty="0">
                <a:latin typeface="Calibri"/>
                <a:cs typeface="Calibri"/>
              </a:rPr>
              <a:t>s</a:t>
            </a:r>
            <a:r>
              <a:rPr sz="2600" spc="-65" dirty="0">
                <a:latin typeface="Times New Roman"/>
                <a:cs typeface="Times New Roman"/>
              </a:rPr>
              <a:t> </a:t>
            </a:r>
            <a:r>
              <a:rPr sz="2600" spc="-25" dirty="0">
                <a:latin typeface="Calibri"/>
                <a:cs typeface="Calibri"/>
              </a:rPr>
              <a:t>w</a:t>
            </a:r>
            <a:r>
              <a:rPr sz="2600" dirty="0">
                <a:latin typeface="Calibri"/>
                <a:cs typeface="Calibri"/>
              </a:rPr>
              <a:t>ell.</a:t>
            </a:r>
            <a:endParaRPr sz="2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583308" y="5097778"/>
            <a:ext cx="607695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obj</a:t>
            </a:r>
            <a:r>
              <a:rPr sz="1800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1800" spc="-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2574290">
              <a:lnSpc>
                <a:spcPct val="100000"/>
              </a:lnSpc>
            </a:pP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Auxilia</a:t>
            </a:r>
            <a:r>
              <a:rPr b="1" i="1" spc="15" dirty="0">
                <a:solidFill>
                  <a:srgbClr val="749BDC"/>
                </a:solidFill>
                <a:latin typeface="Calibri"/>
                <a:cs typeface="Calibri"/>
              </a:rPr>
              <a:t>r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y</a:t>
            </a:r>
            <a:r>
              <a:rPr b="1" i="1" spc="-110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35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erb: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967853"/>
            <a:ext cx="7646670" cy="94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dirty="0">
                <a:latin typeface="Wingdings"/>
                <a:cs typeface="Wingdings"/>
              </a:rPr>
              <a:t></a:t>
            </a:r>
            <a:r>
              <a:rPr sz="3200" dirty="0">
                <a:latin typeface="Calibri"/>
                <a:cs typeface="Calibri"/>
              </a:rPr>
              <a:t>Aux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iary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0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al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alled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he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0" dirty="0">
                <a:latin typeface="Calibri"/>
                <a:cs typeface="Calibri"/>
              </a:rPr>
              <a:t>b</a:t>
            </a:r>
            <a:r>
              <a:rPr sz="3200" spc="-5" dirty="0"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  <a:p>
            <a:pPr marR="113030" algn="ctr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use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he</a:t>
            </a:r>
            <a:r>
              <a:rPr sz="3200" dirty="0">
                <a:latin typeface="Calibri"/>
                <a:cs typeface="Calibri"/>
              </a:rPr>
              <a:t>lp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pr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ci</a:t>
            </a:r>
            <a:r>
              <a:rPr sz="3200" spc="-5" dirty="0">
                <a:latin typeface="Calibri"/>
                <a:cs typeface="Calibri"/>
              </a:rPr>
              <a:t>pa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0" dirty="0">
                <a:latin typeface="Calibri"/>
                <a:cs typeface="Calibri"/>
              </a:rPr>
              <a:t>b</a:t>
            </a:r>
            <a:r>
              <a:rPr sz="3200" spc="-5" dirty="0"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414145">
              <a:lnSpc>
                <a:spcPct val="100000"/>
              </a:lnSpc>
            </a:pP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Au</a:t>
            </a:r>
            <a:r>
              <a:rPr b="1" i="1" spc="5" dirty="0">
                <a:solidFill>
                  <a:srgbClr val="749BDC"/>
                </a:solidFill>
                <a:latin typeface="Calibri"/>
                <a:cs typeface="Calibri"/>
              </a:rPr>
              <a:t>x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ilia</a:t>
            </a:r>
            <a:r>
              <a:rPr b="1" i="1" spc="10" dirty="0">
                <a:solidFill>
                  <a:srgbClr val="749BDC"/>
                </a:solidFill>
                <a:latin typeface="Calibri"/>
                <a:cs typeface="Calibri"/>
              </a:rPr>
              <a:t>r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y</a:t>
            </a:r>
            <a:r>
              <a:rPr b="1" i="1" spc="-110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spc="-235" dirty="0">
                <a:solidFill>
                  <a:srgbClr val="749BDC"/>
                </a:solidFill>
                <a:latin typeface="Calibri"/>
                <a:cs typeface="Calibri"/>
              </a:rPr>
              <a:t>V</a:t>
            </a:r>
            <a:r>
              <a:rPr b="1" i="1" spc="-5" dirty="0">
                <a:solidFill>
                  <a:srgbClr val="749BDC"/>
                </a:solidFill>
                <a:latin typeface="Calibri"/>
                <a:cs typeface="Calibri"/>
              </a:rPr>
              <a:t>er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b</a:t>
            </a:r>
            <a:r>
              <a:rPr b="1" i="1" spc="-105" dirty="0">
                <a:solidFill>
                  <a:srgbClr val="749BDC"/>
                </a:solidFill>
                <a:latin typeface="Times New Roman"/>
                <a:cs typeface="Times New Roman"/>
              </a:rPr>
              <a:t> 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E</a:t>
            </a:r>
            <a:r>
              <a:rPr b="1" i="1" spc="-75" dirty="0">
                <a:solidFill>
                  <a:srgbClr val="749BDC"/>
                </a:solidFill>
                <a:latin typeface="Calibri"/>
                <a:cs typeface="Calibri"/>
              </a:rPr>
              <a:t>x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ample</a:t>
            </a:r>
            <a:r>
              <a:rPr b="1" i="1" spc="5" dirty="0">
                <a:solidFill>
                  <a:srgbClr val="749BDC"/>
                </a:solidFill>
                <a:latin typeface="Calibri"/>
                <a:cs typeface="Calibri"/>
              </a:rPr>
              <a:t>s</a:t>
            </a:r>
            <a:r>
              <a:rPr b="1" i="1" dirty="0">
                <a:solidFill>
                  <a:srgbClr val="749BDC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99948" y="1961053"/>
            <a:ext cx="6748780" cy="3529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1525" indent="-285115">
              <a:lnSpc>
                <a:spcPct val="100000"/>
              </a:lnSpc>
              <a:buFont typeface="Wingdings"/>
              <a:buChar char=""/>
              <a:tabLst>
                <a:tab pos="772160" algn="l"/>
              </a:tabLst>
            </a:pPr>
            <a:r>
              <a:rPr sz="2800" spc="-215" dirty="0">
                <a:latin typeface="Calibri"/>
                <a:cs typeface="Calibri"/>
              </a:rPr>
              <a:t>Y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5" dirty="0">
                <a:latin typeface="Calibri"/>
                <a:cs typeface="Calibri"/>
              </a:rPr>
              <a:t>u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40" dirty="0">
                <a:solidFill>
                  <a:srgbClr val="D99593"/>
                </a:solidFill>
                <a:latin typeface="Calibri"/>
                <a:cs typeface="Calibri"/>
              </a:rPr>
              <a:t>w</a:t>
            </a:r>
            <a:r>
              <a:rPr sz="2800" spc="-15" dirty="0">
                <a:solidFill>
                  <a:srgbClr val="D99593"/>
                </a:solidFill>
                <a:latin typeface="Calibri"/>
                <a:cs typeface="Calibri"/>
              </a:rPr>
              <a:t>e</a:t>
            </a:r>
            <a:r>
              <a:rPr sz="2800" spc="-50" dirty="0">
                <a:solidFill>
                  <a:srgbClr val="D99593"/>
                </a:solidFill>
                <a:latin typeface="Calibri"/>
                <a:cs typeface="Calibri"/>
              </a:rPr>
              <a:t>r</a:t>
            </a:r>
            <a:r>
              <a:rPr sz="2800" spc="-15" dirty="0">
                <a:solidFill>
                  <a:srgbClr val="D99593"/>
                </a:solidFill>
                <a:latin typeface="Calibri"/>
                <a:cs typeface="Calibri"/>
              </a:rPr>
              <a:t>e</a:t>
            </a:r>
            <a:r>
              <a:rPr sz="2800" spc="-75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c</a:t>
            </a:r>
            <a:r>
              <a:rPr sz="2800" spc="-55" dirty="0">
                <a:latin typeface="Calibri"/>
                <a:cs typeface="Calibri"/>
              </a:rPr>
              <a:t>y</a:t>
            </a:r>
            <a:r>
              <a:rPr sz="2800" spc="-10" dirty="0">
                <a:latin typeface="Calibri"/>
                <a:cs typeface="Calibri"/>
              </a:rPr>
              <a:t>cli</a:t>
            </a:r>
            <a:r>
              <a:rPr sz="2800" spc="-20" dirty="0">
                <a:latin typeface="Calibri"/>
                <a:cs typeface="Calibri"/>
              </a:rPr>
              <a:t>ng.</a:t>
            </a:r>
            <a:endParaRPr sz="2800">
              <a:latin typeface="Calibri"/>
              <a:cs typeface="Calibri"/>
            </a:endParaRPr>
          </a:p>
          <a:p>
            <a:pPr marL="771525" indent="-285115">
              <a:lnSpc>
                <a:spcPct val="100000"/>
              </a:lnSpc>
              <a:spcBef>
                <a:spcPts val="670"/>
              </a:spcBef>
              <a:buFont typeface="Wingdings"/>
              <a:buChar char=""/>
              <a:tabLst>
                <a:tab pos="772160" algn="l"/>
              </a:tabLst>
            </a:pP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D99593"/>
                </a:solidFill>
                <a:latin typeface="Calibri"/>
                <a:cs typeface="Calibri"/>
              </a:rPr>
              <a:t>sha</a:t>
            </a:r>
            <a:r>
              <a:rPr sz="2800" spc="-10" dirty="0">
                <a:solidFill>
                  <a:srgbClr val="D99593"/>
                </a:solidFill>
                <a:latin typeface="Calibri"/>
                <a:cs typeface="Calibri"/>
              </a:rPr>
              <a:t>l</a:t>
            </a:r>
            <a:r>
              <a:rPr sz="2800" dirty="0">
                <a:solidFill>
                  <a:srgbClr val="D99593"/>
                </a:solidFill>
                <a:latin typeface="Calibri"/>
                <a:cs typeface="Calibri"/>
              </a:rPr>
              <a:t>l</a:t>
            </a:r>
            <a:r>
              <a:rPr sz="2800" spc="-55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th</a:t>
            </a:r>
            <a:r>
              <a:rPr sz="2800" spc="-8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ash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60" dirty="0">
                <a:latin typeface="Calibri"/>
                <a:cs typeface="Calibri"/>
              </a:rPr>
              <a:t>y</a:t>
            </a:r>
            <a:r>
              <a:rPr sz="2800" spc="-20" dirty="0">
                <a:latin typeface="Calibri"/>
                <a:cs typeface="Calibri"/>
              </a:rPr>
              <a:t>ou.</a:t>
            </a:r>
            <a:endParaRPr sz="2800">
              <a:latin typeface="Calibri"/>
              <a:cs typeface="Calibri"/>
            </a:endParaRPr>
          </a:p>
          <a:p>
            <a:pPr marL="771525" indent="-285115">
              <a:lnSpc>
                <a:spcPct val="100000"/>
              </a:lnSpc>
              <a:spcBef>
                <a:spcPts val="670"/>
              </a:spcBef>
              <a:buFont typeface="Wingdings"/>
              <a:buChar char=""/>
              <a:tabLst>
                <a:tab pos="772160" algn="l"/>
              </a:tabLst>
            </a:pPr>
            <a:r>
              <a:rPr sz="2800" spc="-85" dirty="0">
                <a:latin typeface="Calibri"/>
                <a:cs typeface="Calibri"/>
              </a:rPr>
              <a:t>P</a:t>
            </a:r>
            <a:r>
              <a:rPr sz="2800" spc="-15" dirty="0">
                <a:latin typeface="Calibri"/>
                <a:cs typeface="Calibri"/>
              </a:rPr>
              <a:t>aki</a:t>
            </a:r>
            <a:r>
              <a:rPr sz="2800" spc="-60" dirty="0">
                <a:latin typeface="Calibri"/>
                <a:cs typeface="Calibri"/>
              </a:rPr>
              <a:t>s</a:t>
            </a:r>
            <a:r>
              <a:rPr sz="2800" spc="-50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an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D99593"/>
                </a:solidFill>
                <a:latin typeface="Calibri"/>
                <a:cs typeface="Calibri"/>
              </a:rPr>
              <a:t>ha</a:t>
            </a:r>
            <a:r>
              <a:rPr sz="2800" spc="-15" dirty="0">
                <a:solidFill>
                  <a:srgbClr val="D99593"/>
                </a:solidFill>
                <a:latin typeface="Calibri"/>
                <a:cs typeface="Calibri"/>
              </a:rPr>
              <a:t>s</a:t>
            </a:r>
            <a:r>
              <a:rPr sz="2800" spc="-45" dirty="0">
                <a:solidFill>
                  <a:srgbClr val="D99593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d</a:t>
            </a:r>
            <a:r>
              <a:rPr sz="2800" spc="-45" dirty="0">
                <a:latin typeface="Calibri"/>
                <a:cs typeface="Calibri"/>
              </a:rPr>
              <a:t>e</a:t>
            </a:r>
            <a:r>
              <a:rPr sz="2800" spc="-75" dirty="0">
                <a:latin typeface="Calibri"/>
                <a:cs typeface="Calibri"/>
              </a:rPr>
              <a:t>f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40" dirty="0">
                <a:latin typeface="Calibri"/>
                <a:cs typeface="Calibri"/>
              </a:rPr>
              <a:t>a</a:t>
            </a:r>
            <a:r>
              <a:rPr sz="2800" spc="-35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ed</a:t>
            </a:r>
            <a:r>
              <a:rPr sz="2800" spc="-8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Ind</a:t>
            </a:r>
            <a:r>
              <a:rPr sz="2800" spc="-15" dirty="0">
                <a:latin typeface="Calibri"/>
                <a:cs typeface="Calibri"/>
              </a:rPr>
              <a:t>i</a:t>
            </a:r>
            <a:r>
              <a:rPr sz="2800" dirty="0">
                <a:latin typeface="Calibri"/>
                <a:cs typeface="Calibri"/>
              </a:rPr>
              <a:t>a.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900">
              <a:latin typeface="Times New Roman"/>
              <a:cs typeface="Times New Roman"/>
            </a:endParaRPr>
          </a:p>
          <a:p>
            <a:pPr marL="396875" indent="-384175">
              <a:lnSpc>
                <a:spcPct val="100000"/>
              </a:lnSpc>
              <a:spcBef>
                <a:spcPts val="1700"/>
              </a:spcBef>
              <a:buSzPct val="80000"/>
              <a:buFont typeface="Wingdings"/>
              <a:buChar char=""/>
              <a:tabLst>
                <a:tab pos="397510" algn="l"/>
              </a:tabLst>
            </a:pPr>
            <a:r>
              <a:rPr sz="3000" spc="-25" dirty="0">
                <a:latin typeface="Calibri"/>
                <a:cs typeface="Calibri"/>
              </a:rPr>
              <a:t>C</a:t>
            </a:r>
            <a:r>
              <a:rPr sz="3000" spc="-60" dirty="0">
                <a:latin typeface="Calibri"/>
                <a:cs typeface="Calibri"/>
              </a:rPr>
              <a:t>y</a:t>
            </a:r>
            <a:r>
              <a:rPr sz="3000" dirty="0">
                <a:latin typeface="Calibri"/>
                <a:cs typeface="Calibri"/>
              </a:rPr>
              <a:t>cl</a:t>
            </a:r>
            <a:r>
              <a:rPr sz="3000" spc="-10" dirty="0">
                <a:latin typeface="Calibri"/>
                <a:cs typeface="Calibri"/>
              </a:rPr>
              <a:t>i</a:t>
            </a:r>
            <a:r>
              <a:rPr sz="3000" spc="-5" dirty="0">
                <a:latin typeface="Calibri"/>
                <a:cs typeface="Calibri"/>
              </a:rPr>
              <a:t>n</a:t>
            </a:r>
            <a:r>
              <a:rPr sz="3000" spc="30" dirty="0">
                <a:latin typeface="Calibri"/>
                <a:cs typeface="Calibri"/>
              </a:rPr>
              <a:t>g</a:t>
            </a:r>
            <a:r>
              <a:rPr sz="3000" spc="-10" dirty="0">
                <a:latin typeface="Calibri"/>
                <a:cs typeface="Calibri"/>
              </a:rPr>
              <a:t>,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Th</a:t>
            </a:r>
            <a:r>
              <a:rPr sz="3000" spc="-6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ash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D</a:t>
            </a:r>
            <a:r>
              <a:rPr sz="3000" spc="-45" dirty="0">
                <a:latin typeface="Calibri"/>
                <a:cs typeface="Calibri"/>
              </a:rPr>
              <a:t>e</a:t>
            </a:r>
            <a:r>
              <a:rPr sz="3000" spc="-80" dirty="0">
                <a:latin typeface="Calibri"/>
                <a:cs typeface="Calibri"/>
              </a:rPr>
              <a:t>f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45" dirty="0">
                <a:latin typeface="Calibri"/>
                <a:cs typeface="Calibri"/>
              </a:rPr>
              <a:t>at</a:t>
            </a:r>
            <a:r>
              <a:rPr sz="3000" spc="-20" dirty="0">
                <a:latin typeface="Calibri"/>
                <a:cs typeface="Calibri"/>
              </a:rPr>
              <a:t>ed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a</a:t>
            </a:r>
            <a:r>
              <a:rPr sz="3000" spc="-60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main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Calibri"/>
                <a:cs typeface="Calibri"/>
              </a:rPr>
              <a:t>or</a:t>
            </a:r>
            <a:endParaRPr sz="3000">
              <a:latin typeface="Calibri"/>
              <a:cs typeface="Calibri"/>
            </a:endParaRPr>
          </a:p>
          <a:p>
            <a:pPr marL="396875">
              <a:lnSpc>
                <a:spcPct val="100000"/>
              </a:lnSpc>
            </a:pPr>
            <a:r>
              <a:rPr sz="3000" spc="-5" dirty="0">
                <a:latin typeface="Calibri"/>
                <a:cs typeface="Calibri"/>
              </a:rPr>
              <a:t>pr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spc="-5" dirty="0">
                <a:latin typeface="Calibri"/>
                <a:cs typeface="Calibri"/>
              </a:rPr>
              <a:t>nc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15" dirty="0">
                <a:latin typeface="Calibri"/>
                <a:cs typeface="Calibri"/>
              </a:rPr>
              <a:t>p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30" dirty="0">
                <a:latin typeface="Calibri"/>
                <a:cs typeface="Calibri"/>
              </a:rPr>
              <a:t>r</a:t>
            </a:r>
            <a:r>
              <a:rPr sz="3000" spc="-20" dirty="0">
                <a:latin typeface="Calibri"/>
                <a:cs typeface="Calibri"/>
              </a:rPr>
              <a:t>b</a:t>
            </a:r>
            <a:r>
              <a:rPr sz="3000" spc="-5" dirty="0">
                <a:latin typeface="Calibri"/>
                <a:cs typeface="Calibri"/>
              </a:rPr>
              <a:t>s.</a:t>
            </a:r>
            <a:endParaRPr sz="3000">
              <a:latin typeface="Calibri"/>
              <a:cs typeface="Calibri"/>
            </a:endParaRPr>
          </a:p>
          <a:p>
            <a:pPr marL="396875" indent="-384175">
              <a:lnSpc>
                <a:spcPct val="100000"/>
              </a:lnSpc>
              <a:spcBef>
                <a:spcPts val="720"/>
              </a:spcBef>
              <a:buSzPct val="80000"/>
              <a:buFont typeface="Wingdings"/>
              <a:buChar char=""/>
              <a:tabLst>
                <a:tab pos="397510" algn="l"/>
              </a:tabLst>
            </a:pPr>
            <a:r>
              <a:rPr sz="3000" spc="-145" dirty="0">
                <a:latin typeface="Calibri"/>
                <a:cs typeface="Calibri"/>
              </a:rPr>
              <a:t>W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60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e,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Sha</a:t>
            </a:r>
            <a:r>
              <a:rPr sz="3000" dirty="0">
                <a:latin typeface="Calibri"/>
                <a:cs typeface="Calibri"/>
              </a:rPr>
              <a:t>ll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H</a:t>
            </a:r>
            <a:r>
              <a:rPr sz="3000" spc="5" dirty="0">
                <a:latin typeface="Calibri"/>
                <a:cs typeface="Calibri"/>
              </a:rPr>
              <a:t>a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a</a:t>
            </a:r>
            <a:r>
              <a:rPr sz="3000" spc="-55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Aux</a:t>
            </a:r>
            <a:r>
              <a:rPr sz="3000" spc="-5" dirty="0">
                <a:latin typeface="Calibri"/>
                <a:cs typeface="Calibri"/>
              </a:rPr>
              <a:t>i</a:t>
            </a:r>
            <a:r>
              <a:rPr sz="3000" spc="-15" dirty="0">
                <a:latin typeface="Calibri"/>
                <a:cs typeface="Calibri"/>
              </a:rPr>
              <a:t>l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15" dirty="0">
                <a:latin typeface="Calibri"/>
                <a:cs typeface="Calibri"/>
              </a:rPr>
              <a:t>ary</a:t>
            </a:r>
            <a:r>
              <a:rPr sz="3000" spc="-40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25" dirty="0">
                <a:latin typeface="Calibri"/>
                <a:cs typeface="Calibri"/>
              </a:rPr>
              <a:t>r</a:t>
            </a:r>
            <a:r>
              <a:rPr sz="3000" spc="-20" dirty="0">
                <a:latin typeface="Calibri"/>
                <a:cs typeface="Calibri"/>
              </a:rPr>
              <a:t>b</a:t>
            </a:r>
            <a:r>
              <a:rPr sz="3000" spc="-5" dirty="0">
                <a:latin typeface="Calibri"/>
                <a:cs typeface="Calibri"/>
              </a:rPr>
              <a:t>s.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M</a:t>
            </a:r>
            <a:r>
              <a:rPr spc="15" dirty="0"/>
              <a:t>o</a:t>
            </a:r>
            <a:r>
              <a:rPr dirty="0"/>
              <a:t>aiz</a:t>
            </a:r>
            <a:r>
              <a:rPr spc="-250" dirty="0">
                <a:latin typeface="Times New Roman"/>
                <a:cs typeface="Times New Roman"/>
              </a:rPr>
              <a:t> </a:t>
            </a:r>
            <a:r>
              <a:rPr spc="-5" dirty="0"/>
              <a:t>Pe</a:t>
            </a:r>
            <a:r>
              <a:rPr spc="25" dirty="0"/>
              <a:t>r</a:t>
            </a:r>
            <a:r>
              <a:rPr dirty="0"/>
              <a:t>vaiz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16404" y="4106601"/>
            <a:ext cx="2710815" cy="788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000" spc="-5" dirty="0">
                <a:solidFill>
                  <a:srgbClr val="888888"/>
                </a:solidFill>
                <a:latin typeface="Monotype Corsiva"/>
                <a:cs typeface="Monotype Corsiva"/>
              </a:rPr>
              <a:t>B</a:t>
            </a:r>
            <a:r>
              <a:rPr sz="6000" dirty="0">
                <a:solidFill>
                  <a:srgbClr val="888888"/>
                </a:solidFill>
                <a:latin typeface="Monotype Corsiva"/>
                <a:cs typeface="Monotype Corsiva"/>
              </a:rPr>
              <a:t>T</a:t>
            </a:r>
            <a:r>
              <a:rPr sz="6000" spc="-190" dirty="0">
                <a:solidFill>
                  <a:srgbClr val="888888"/>
                </a:solidFill>
                <a:latin typeface="Times New Roman"/>
                <a:cs typeface="Times New Roman"/>
              </a:rPr>
              <a:t> </a:t>
            </a:r>
            <a:r>
              <a:rPr sz="6000" dirty="0">
                <a:solidFill>
                  <a:srgbClr val="888888"/>
                </a:solidFill>
                <a:latin typeface="Monotype Corsiva"/>
                <a:cs typeface="Monotype Corsiva"/>
              </a:rPr>
              <a:t>1</a:t>
            </a:r>
            <a:r>
              <a:rPr sz="6000" spc="15" dirty="0">
                <a:solidFill>
                  <a:srgbClr val="888888"/>
                </a:solidFill>
                <a:latin typeface="Monotype Corsiva"/>
                <a:cs typeface="Monotype Corsiva"/>
              </a:rPr>
              <a:t>4</a:t>
            </a:r>
            <a:r>
              <a:rPr sz="6000" dirty="0">
                <a:solidFill>
                  <a:srgbClr val="888888"/>
                </a:solidFill>
                <a:latin typeface="Monotype Corsiva"/>
                <a:cs typeface="Monotype Corsiva"/>
              </a:rPr>
              <a:t>043</a:t>
            </a:r>
            <a:endParaRPr sz="6000">
              <a:latin typeface="Monotype Corsiva"/>
              <a:cs typeface="Monotype Corsiv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43380" y="2974476"/>
            <a:ext cx="3702050" cy="939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200" b="1" spc="-55" dirty="0">
                <a:latin typeface="Comic Sans MS"/>
                <a:cs typeface="Comic Sans MS"/>
              </a:rPr>
              <a:t>ADVERB</a:t>
            </a:r>
            <a:endParaRPr sz="72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50491" rIns="0" bIns="0" rtlCol="0">
            <a:spAutoFit/>
          </a:bodyPr>
          <a:lstStyle/>
          <a:p>
            <a:pPr marL="3151505">
              <a:lnSpc>
                <a:spcPct val="100000"/>
              </a:lnSpc>
            </a:pPr>
            <a:r>
              <a:rPr spc="-5" dirty="0"/>
              <a:t>H</a:t>
            </a:r>
            <a:r>
              <a:rPr dirty="0"/>
              <a:t>i</a:t>
            </a:r>
            <a:r>
              <a:rPr spc="-45" dirty="0"/>
              <a:t>s</a:t>
            </a:r>
            <a:r>
              <a:rPr spc="-50" dirty="0"/>
              <a:t>t</a:t>
            </a:r>
            <a:r>
              <a:rPr spc="-5" dirty="0"/>
              <a:t>o</a:t>
            </a:r>
            <a:r>
              <a:rPr spc="25" dirty="0"/>
              <a:t>r</a:t>
            </a:r>
            <a:r>
              <a:rPr spc="-20" dirty="0"/>
              <a:t>y: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35" y="1648431"/>
            <a:ext cx="7547609" cy="4054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3650"/>
              </a:lnSpc>
              <a:buFont typeface="Arial"/>
              <a:buChar char="•"/>
              <a:tabLst>
                <a:tab pos="447675" algn="l"/>
              </a:tabLst>
            </a:pPr>
            <a:r>
              <a:rPr sz="3200" dirty="0">
                <a:latin typeface="Calibri"/>
                <a:cs typeface="Calibri"/>
              </a:rPr>
              <a:t>In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i="1" u="heavy" dirty="0">
                <a:solidFill>
                  <a:srgbClr val="0000FF"/>
                </a:solidFill>
                <a:latin typeface="Calibri"/>
                <a:cs typeface="Calibri"/>
              </a:rPr>
              <a:t>Niru</a:t>
            </a:r>
            <a:r>
              <a:rPr sz="3200" i="1" u="heavy" spc="-30" dirty="0">
                <a:solidFill>
                  <a:srgbClr val="0000FF"/>
                </a:solidFill>
                <a:latin typeface="Calibri"/>
                <a:cs typeface="Calibri"/>
              </a:rPr>
              <a:t>k</a:t>
            </a:r>
            <a:r>
              <a:rPr sz="3200" i="1" u="heavy" spc="-55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200" i="1" u="heavy" spc="-5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,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wri</a:t>
            </a:r>
            <a:r>
              <a:rPr sz="3200" spc="-65" dirty="0">
                <a:latin typeface="Calibri"/>
                <a:cs typeface="Calibri"/>
              </a:rPr>
              <a:t>t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in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5th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6</a:t>
            </a:r>
            <a:r>
              <a:rPr sz="3200" spc="-1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h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ts val="3460"/>
              </a:lnSpc>
            </a:pPr>
            <a:r>
              <a:rPr sz="3200" dirty="0">
                <a:latin typeface="Calibri"/>
                <a:cs typeface="Calibri"/>
              </a:rPr>
              <a:t>ce</a:t>
            </a:r>
            <a:r>
              <a:rPr sz="3200" spc="-30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tury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B</a:t>
            </a:r>
            <a:r>
              <a:rPr sz="3200" spc="-20" dirty="0">
                <a:latin typeface="Calibri"/>
                <a:cs typeface="Calibri"/>
              </a:rPr>
              <a:t>C</a:t>
            </a:r>
            <a:r>
              <a:rPr sz="3200" spc="-10" dirty="0">
                <a:latin typeface="Calibri"/>
                <a:cs typeface="Calibri"/>
              </a:rPr>
              <a:t>,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ts val="3454"/>
              </a:lnSpc>
            </a:pP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u="heavy" spc="-5" dirty="0">
                <a:solidFill>
                  <a:srgbClr val="0000FF"/>
                </a:solidFill>
                <a:latin typeface="Calibri"/>
                <a:cs typeface="Calibri"/>
              </a:rPr>
              <a:t>Sanskri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200" spc="-6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6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ammar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u="heavy" spc="-72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200" u="heavy" spc="-204" dirty="0">
                <a:solidFill>
                  <a:srgbClr val="0000FF"/>
                </a:solidFill>
                <a:latin typeface="Calibri"/>
                <a:cs typeface="Calibri"/>
              </a:rPr>
              <a:t>Y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ās</a:t>
            </a:r>
            <a:r>
              <a:rPr sz="3200" u="heavy" spc="-75" dirty="0">
                <a:solidFill>
                  <a:srgbClr val="0000FF"/>
                </a:solidFill>
                <a:latin typeface="Calibri"/>
                <a:cs typeface="Calibri"/>
              </a:rPr>
              <a:t>k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3200" u="heavy" spc="1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ne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75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our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ts val="3650"/>
              </a:lnSpc>
            </a:pPr>
            <a:r>
              <a:rPr sz="3200" dirty="0">
                <a:latin typeface="Calibri"/>
                <a:cs typeface="Calibri"/>
              </a:rPr>
              <a:t>ma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spc="-5" dirty="0">
                <a:latin typeface="Calibri"/>
                <a:cs typeface="Calibri"/>
              </a:rPr>
              <a:t>or</a:t>
            </a:r>
            <a:r>
              <a:rPr sz="3200" dirty="0">
                <a:latin typeface="Calibri"/>
                <a:cs typeface="Calibri"/>
              </a:rPr>
              <a:t>ies</a:t>
            </a:r>
            <a:r>
              <a:rPr sz="3200" spc="-10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w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ds.</a:t>
            </a:r>
            <a:endParaRPr sz="3200">
              <a:latin typeface="Calibri"/>
              <a:cs typeface="Calibri"/>
            </a:endParaRPr>
          </a:p>
          <a:p>
            <a:pPr marL="355600" marR="126364" indent="-342900">
              <a:lnSpc>
                <a:spcPts val="3460"/>
              </a:lnSpc>
              <a:spcBef>
                <a:spcPts val="815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ce</a:t>
            </a:r>
            <a:r>
              <a:rPr sz="3200" spc="-30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tury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3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t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w</a:t>
            </a:r>
            <a:r>
              <a:rPr sz="3200" spc="-5" dirty="0">
                <a:latin typeface="Calibri"/>
                <a:cs typeface="Calibri"/>
              </a:rPr>
              <a:t>or</a:t>
            </a:r>
            <a:r>
              <a:rPr sz="3200" dirty="0">
                <a:latin typeface="Calibri"/>
                <a:cs typeface="Calibri"/>
              </a:rPr>
              <a:t>k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ru</a:t>
            </a:r>
            <a:r>
              <a:rPr sz="3200" spc="-25" dirty="0">
                <a:latin typeface="Calibri"/>
                <a:cs typeface="Calibri"/>
              </a:rPr>
              <a:t>k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10" dirty="0">
                <a:latin typeface="Calibri"/>
                <a:cs typeface="Calibri"/>
              </a:rPr>
              <a:t>,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G</a:t>
            </a:r>
            <a:r>
              <a:rPr sz="3200" u="heavy" spc="-4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eek</a:t>
            </a:r>
            <a:r>
              <a:rPr sz="3200" spc="-9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scho</a:t>
            </a:r>
            <a:r>
              <a:rPr sz="3200" dirty="0">
                <a:latin typeface="Calibri"/>
                <a:cs typeface="Calibri"/>
              </a:rPr>
              <a:t>lar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Pl</a:t>
            </a:r>
            <a:r>
              <a:rPr sz="3200" u="heavy" spc="-30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3200" u="heavy" spc="-45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3200" spc="-6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spc="-4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in</a:t>
            </a:r>
            <a:endParaRPr sz="3200">
              <a:latin typeface="Calibri"/>
              <a:cs typeface="Calibri"/>
            </a:endParaRPr>
          </a:p>
          <a:p>
            <a:pPr marL="355600" indent="-635">
              <a:lnSpc>
                <a:spcPts val="3215"/>
              </a:lnSpc>
            </a:pP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i="1" u="heavy" spc="-5" dirty="0">
                <a:solidFill>
                  <a:srgbClr val="0000FF"/>
                </a:solidFill>
                <a:latin typeface="Calibri"/>
                <a:cs typeface="Calibri"/>
              </a:rPr>
              <a:t>C</a:t>
            </a:r>
            <a:r>
              <a:rPr sz="3200" i="1" u="heavy" spc="5" dirty="0">
                <a:solidFill>
                  <a:srgbClr val="0000FF"/>
                </a:solidFill>
                <a:latin typeface="Calibri"/>
                <a:cs typeface="Calibri"/>
              </a:rPr>
              <a:t>r</a:t>
            </a:r>
            <a:r>
              <a:rPr sz="3200" i="1" u="heavy" spc="-5" dirty="0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sz="3200" i="1" u="heavy" spc="-10" dirty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sz="3200" i="1" u="heavy" spc="-5" dirty="0">
                <a:solidFill>
                  <a:srgbClr val="0000FF"/>
                </a:solidFill>
                <a:latin typeface="Calibri"/>
                <a:cs typeface="Calibri"/>
              </a:rPr>
              <a:t>y</a:t>
            </a:r>
            <a:r>
              <a:rPr sz="3200" i="1" u="heavy" spc="-10" dirty="0">
                <a:solidFill>
                  <a:srgbClr val="0000FF"/>
                </a:solidFill>
                <a:latin typeface="Calibri"/>
                <a:cs typeface="Calibri"/>
              </a:rPr>
              <a:t>l</a:t>
            </a:r>
            <a:r>
              <a:rPr sz="3200" i="1" u="heavy" spc="-5" dirty="0">
                <a:solidFill>
                  <a:srgbClr val="0000FF"/>
                </a:solidFill>
                <a:latin typeface="Calibri"/>
                <a:cs typeface="Calibri"/>
              </a:rPr>
              <a:t>us</a:t>
            </a:r>
            <a:r>
              <a:rPr sz="3200" i="1" u="heavy" spc="3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3200" u="heavy" spc="-5" dirty="0">
                <a:solidFill>
                  <a:srgbClr val="0000FF"/>
                </a:solidFill>
                <a:latin typeface="Calibri"/>
                <a:cs typeface="Calibri"/>
              </a:rPr>
              <a:t>d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ia</a:t>
            </a:r>
            <a:r>
              <a:rPr sz="3200" u="heavy" spc="-15" dirty="0">
                <a:solidFill>
                  <a:srgbClr val="0000FF"/>
                </a:solidFill>
                <a:latin typeface="Calibri"/>
                <a:cs typeface="Calibri"/>
              </a:rPr>
              <a:t>l</a:t>
            </a:r>
            <a:r>
              <a:rPr sz="3200" u="heavy" spc="-5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g</a:t>
            </a:r>
            <a:r>
              <a:rPr sz="3200" spc="-6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about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0" dirty="0">
                <a:latin typeface="Calibri"/>
                <a:cs typeface="Calibri"/>
              </a:rPr>
              <a:t>f</a:t>
            </a:r>
            <a:r>
              <a:rPr sz="3200" spc="-9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2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part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endParaRPr sz="3200">
              <a:latin typeface="Calibri"/>
              <a:cs typeface="Calibri"/>
            </a:endParaRPr>
          </a:p>
          <a:p>
            <a:pPr marL="355600" marR="1013460">
              <a:lnSpc>
                <a:spcPts val="3460"/>
              </a:lnSpc>
              <a:spcBef>
                <a:spcPts val="240"/>
              </a:spcBef>
            </a:pPr>
            <a:r>
              <a:rPr sz="3200" spc="-5" dirty="0">
                <a:latin typeface="Calibri"/>
                <a:cs typeface="Calibri"/>
              </a:rPr>
              <a:t>speec</a:t>
            </a:r>
            <a:r>
              <a:rPr sz="3200" dirty="0">
                <a:latin typeface="Calibri"/>
                <a:cs typeface="Calibri"/>
              </a:rPr>
              <a:t>h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Ar</a:t>
            </a:r>
            <a:r>
              <a:rPr sz="3200" u="heavy" spc="-15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sz="3200" u="heavy" spc="-45" dirty="0">
                <a:solidFill>
                  <a:srgbClr val="0000FF"/>
                </a:solidFill>
                <a:latin typeface="Calibri"/>
                <a:cs typeface="Calibri"/>
              </a:rPr>
              <a:t>st</a:t>
            </a:r>
            <a:r>
              <a:rPr sz="3200" u="heavy" spc="-5" dirty="0">
                <a:solidFill>
                  <a:srgbClr val="0000FF"/>
                </a:solidFill>
                <a:latin typeface="Calibri"/>
                <a:cs typeface="Calibri"/>
              </a:rPr>
              <a:t>ot</a:t>
            </a:r>
            <a:r>
              <a:rPr sz="3200" u="heavy" dirty="0">
                <a:solidFill>
                  <a:srgbClr val="0000FF"/>
                </a:solidFill>
                <a:latin typeface="Calibri"/>
                <a:cs typeface="Calibri"/>
              </a:rPr>
              <a:t>le</a:t>
            </a:r>
            <a:r>
              <a:rPr sz="3200" spc="-6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added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another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class,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"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onjunct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on</a:t>
            </a:r>
            <a:r>
              <a:rPr sz="3200" spc="-40" dirty="0">
                <a:latin typeface="Calibri"/>
                <a:cs typeface="Calibri"/>
              </a:rPr>
              <a:t>s</a:t>
            </a:r>
            <a:r>
              <a:rPr sz="3200" spc="-295" dirty="0">
                <a:latin typeface="Calibri"/>
                <a:cs typeface="Calibri"/>
              </a:rPr>
              <a:t>“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280" rIns="0" bIns="0" rtlCol="0">
            <a:spAutoFit/>
          </a:bodyPr>
          <a:lstStyle/>
          <a:p>
            <a:pPr marL="291084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3535">
              <a:lnSpc>
                <a:spcPct val="100000"/>
              </a:lnSpc>
            </a:pPr>
            <a:r>
              <a:rPr spc="155" dirty="0">
                <a:latin typeface="Wingdings"/>
                <a:cs typeface="Wingdings"/>
              </a:rPr>
              <a:t></a:t>
            </a:r>
            <a:r>
              <a:rPr dirty="0">
                <a:latin typeface="Calibri"/>
                <a:cs typeface="Calibri"/>
              </a:rPr>
              <a:t>Ba</a:t>
            </a:r>
            <a:r>
              <a:rPr spc="-15" dirty="0">
                <a:latin typeface="Calibri"/>
                <a:cs typeface="Calibri"/>
              </a:rPr>
              <a:t>s</a:t>
            </a:r>
            <a:r>
              <a:rPr dirty="0">
                <a:latin typeface="Calibri"/>
                <a:cs typeface="Calibri"/>
              </a:rPr>
              <a:t>i</a:t>
            </a:r>
            <a:r>
              <a:rPr spc="-30" dirty="0">
                <a:latin typeface="Calibri"/>
                <a:cs typeface="Calibri"/>
              </a:rPr>
              <a:t>c</a:t>
            </a:r>
            <a:r>
              <a:rPr dirty="0">
                <a:latin typeface="Calibri"/>
                <a:cs typeface="Calibri"/>
              </a:rPr>
              <a:t>al</a:t>
            </a:r>
            <a:r>
              <a:rPr spc="-10" dirty="0">
                <a:latin typeface="Calibri"/>
                <a:cs typeface="Calibri"/>
              </a:rPr>
              <a:t>l</a:t>
            </a:r>
            <a:r>
              <a:rPr spc="-229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,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mo</a:t>
            </a:r>
            <a:r>
              <a:rPr spc="-50" dirty="0">
                <a:latin typeface="Calibri"/>
                <a:cs typeface="Calibri"/>
              </a:rPr>
              <a:t>s</a:t>
            </a:r>
            <a:r>
              <a:rPr dirty="0">
                <a:latin typeface="Calibri"/>
                <a:cs typeface="Calibri"/>
              </a:rPr>
              <a:t>t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ad</a:t>
            </a:r>
            <a:r>
              <a:rPr spc="-40" dirty="0">
                <a:latin typeface="Calibri"/>
                <a:cs typeface="Calibri"/>
              </a:rPr>
              <a:t>v</a:t>
            </a:r>
            <a:r>
              <a:rPr dirty="0">
                <a:latin typeface="Calibri"/>
                <a:cs typeface="Calibri"/>
              </a:rPr>
              <a:t>er</a:t>
            </a:r>
            <a:r>
              <a:rPr spc="-25" dirty="0">
                <a:latin typeface="Calibri"/>
                <a:cs typeface="Calibri"/>
              </a:rPr>
              <a:t>b</a:t>
            </a:r>
            <a:r>
              <a:rPr dirty="0">
                <a:latin typeface="Calibri"/>
                <a:cs typeface="Calibri"/>
              </a:rPr>
              <a:t>s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ell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u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spc="-1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w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,whe</a:t>
            </a:r>
            <a:r>
              <a:rPr spc="-40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e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or</a:t>
            </a:r>
            <a:r>
              <a:rPr spc="-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when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som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</a:t>
            </a:r>
            <a:r>
              <a:rPr spc="-1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i</a:t>
            </a:r>
            <a:r>
              <a:rPr spc="-5" dirty="0">
                <a:latin typeface="Calibri"/>
                <a:cs typeface="Calibri"/>
              </a:rPr>
              <a:t>n</a:t>
            </a:r>
            <a:r>
              <a:rPr dirty="0">
                <a:latin typeface="Calibri"/>
                <a:cs typeface="Calibri"/>
              </a:rPr>
              <a:t>g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is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done</a:t>
            </a:r>
            <a:r>
              <a:rPr dirty="0">
                <a:latin typeface="Calibri"/>
                <a:cs typeface="Calibri"/>
              </a:rPr>
              <a:t>.</a:t>
            </a:r>
            <a:r>
              <a:rPr spc="-5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In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othe</a:t>
            </a:r>
            <a:r>
              <a:rPr dirty="0">
                <a:latin typeface="Calibri"/>
                <a:cs typeface="Calibri"/>
              </a:rPr>
              <a:t>r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20" dirty="0">
                <a:latin typeface="Calibri"/>
                <a:cs typeface="Calibri"/>
              </a:rPr>
              <a:t>w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spc="-50" dirty="0">
                <a:latin typeface="Calibri"/>
                <a:cs typeface="Calibri"/>
              </a:rPr>
              <a:t>r</a:t>
            </a:r>
            <a:r>
              <a:rPr spc="-5" dirty="0">
                <a:latin typeface="Calibri"/>
                <a:cs typeface="Calibri"/>
              </a:rPr>
              <a:t>ds</a:t>
            </a:r>
            <a:r>
              <a:rPr dirty="0">
                <a:latin typeface="Calibri"/>
                <a:cs typeface="Calibri"/>
              </a:rPr>
              <a:t>,</a:t>
            </a:r>
            <a:r>
              <a:rPr spc="-9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th</a:t>
            </a:r>
            <a:r>
              <a:rPr spc="-35" dirty="0">
                <a:latin typeface="Calibri"/>
                <a:cs typeface="Calibri"/>
              </a:rPr>
              <a:t>e</a:t>
            </a:r>
            <a:r>
              <a:rPr dirty="0">
                <a:latin typeface="Calibri"/>
                <a:cs typeface="Calibri"/>
              </a:rPr>
              <a:t>y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describ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Calibri"/>
                <a:cs typeface="Calibri"/>
              </a:rPr>
              <a:t>t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manne</a:t>
            </a:r>
            <a:r>
              <a:rPr spc="-285" dirty="0">
                <a:latin typeface="Calibri"/>
                <a:cs typeface="Calibri"/>
              </a:rPr>
              <a:t>r</a:t>
            </a:r>
            <a:r>
              <a:rPr spc="-10" dirty="0">
                <a:latin typeface="Calibri"/>
                <a:cs typeface="Calibri"/>
              </a:rPr>
              <a:t>,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p</a:t>
            </a:r>
            <a:r>
              <a:rPr dirty="0">
                <a:latin typeface="Calibri"/>
                <a:cs typeface="Calibri"/>
              </a:rPr>
              <a:t>lace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r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t</a:t>
            </a:r>
            <a:r>
              <a:rPr spc="-10" dirty="0">
                <a:latin typeface="Calibri"/>
                <a:cs typeface="Calibri"/>
              </a:rPr>
              <a:t>i</a:t>
            </a:r>
            <a:r>
              <a:rPr dirty="0">
                <a:latin typeface="Calibri"/>
                <a:cs typeface="Calibri"/>
              </a:rPr>
              <a:t>me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an</a:t>
            </a:r>
            <a:r>
              <a:rPr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act</a:t>
            </a:r>
            <a:r>
              <a:rPr spc="-15" dirty="0">
                <a:latin typeface="Calibri"/>
                <a:cs typeface="Calibri"/>
              </a:rPr>
              <a:t>i</a:t>
            </a:r>
            <a:r>
              <a:rPr spc="-5" dirty="0">
                <a:latin typeface="Calibri"/>
                <a:cs typeface="Calibri"/>
              </a:rPr>
              <a:t>on.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pc="-5" dirty="0">
                <a:latin typeface="Calibri"/>
                <a:cs typeface="Calibri"/>
              </a:rPr>
              <a:t>Som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E</a:t>
            </a:r>
            <a:r>
              <a:rPr spc="-55" dirty="0">
                <a:latin typeface="Calibri"/>
                <a:cs typeface="Calibri"/>
              </a:rPr>
              <a:t>x</a:t>
            </a:r>
            <a:r>
              <a:rPr dirty="0">
                <a:latin typeface="Calibri"/>
                <a:cs typeface="Calibri"/>
              </a:rPr>
              <a:t>amples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5" dirty="0">
                <a:latin typeface="Calibri"/>
                <a:cs typeface="Calibri"/>
              </a:rPr>
              <a:t>o</a:t>
            </a:r>
            <a:r>
              <a:rPr dirty="0">
                <a:latin typeface="Calibri"/>
                <a:cs typeface="Calibri"/>
              </a:rPr>
              <a:t>f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Ad</a:t>
            </a:r>
            <a:r>
              <a:rPr spc="-40" dirty="0">
                <a:latin typeface="Calibri"/>
                <a:cs typeface="Calibri"/>
              </a:rPr>
              <a:t>v</a:t>
            </a:r>
            <a:r>
              <a:rPr dirty="0">
                <a:latin typeface="Calibri"/>
                <a:cs typeface="Calibri"/>
              </a:rPr>
              <a:t>er</a:t>
            </a:r>
            <a:r>
              <a:rPr spc="-20" dirty="0">
                <a:latin typeface="Calibri"/>
                <a:cs typeface="Calibri"/>
              </a:rPr>
              <a:t>b</a:t>
            </a:r>
            <a:r>
              <a:rPr dirty="0">
                <a:latin typeface="Calibri"/>
                <a:cs typeface="Calibri"/>
              </a:rPr>
              <a:t>s</a:t>
            </a:r>
            <a:r>
              <a:rPr spc="-80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a</a:t>
            </a:r>
            <a:r>
              <a:rPr spc="-35" dirty="0">
                <a:latin typeface="Calibri"/>
                <a:cs typeface="Calibri"/>
              </a:rPr>
              <a:t>r</a:t>
            </a:r>
            <a:r>
              <a:rPr dirty="0">
                <a:latin typeface="Calibri"/>
                <a:cs typeface="Calibri"/>
              </a:rPr>
              <a:t>e</a:t>
            </a:r>
            <a:r>
              <a:rPr spc="-95" dirty="0">
                <a:latin typeface="Times New Roman"/>
                <a:cs typeface="Times New Roman"/>
              </a:rPr>
              <a:t> </a:t>
            </a:r>
            <a:r>
              <a:rPr spc="-10" dirty="0">
                <a:latin typeface="Calibri"/>
                <a:cs typeface="Calibri"/>
              </a:rPr>
              <a:t>: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spc="-5" dirty="0">
                <a:latin typeface="Calibri"/>
                <a:cs typeface="Calibri"/>
              </a:rPr>
              <a:t>Sh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</a:t>
            </a:r>
            <a:r>
              <a:rPr spc="-10" dirty="0">
                <a:latin typeface="Calibri"/>
                <a:cs typeface="Calibri"/>
              </a:rPr>
              <a:t>i</a:t>
            </a:r>
            <a:r>
              <a:rPr spc="-5" dirty="0">
                <a:latin typeface="Calibri"/>
                <a:cs typeface="Calibri"/>
              </a:rPr>
              <a:t>ng</a:t>
            </a:r>
            <a:r>
              <a:rPr dirty="0">
                <a:latin typeface="Calibri"/>
                <a:cs typeface="Calibri"/>
              </a:rPr>
              <a:t>s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u="heavy" spc="-15" dirty="0">
                <a:latin typeface="Calibri"/>
                <a:cs typeface="Calibri"/>
              </a:rPr>
              <a:t>s</a:t>
            </a:r>
            <a:r>
              <a:rPr u="heavy" spc="-20" dirty="0">
                <a:latin typeface="Calibri"/>
                <a:cs typeface="Calibri"/>
              </a:rPr>
              <a:t>w</a:t>
            </a:r>
            <a:r>
              <a:rPr u="heavy" dirty="0">
                <a:latin typeface="Calibri"/>
                <a:cs typeface="Calibri"/>
              </a:rPr>
              <a:t>eet</a:t>
            </a:r>
            <a:r>
              <a:rPr u="heavy" spc="-15" dirty="0">
                <a:latin typeface="Calibri"/>
                <a:cs typeface="Calibri"/>
              </a:rPr>
              <a:t>l</a:t>
            </a:r>
            <a:r>
              <a:rPr u="heavy" spc="-215" dirty="0">
                <a:latin typeface="Calibri"/>
                <a:cs typeface="Calibri"/>
              </a:rPr>
              <a:t>y</a:t>
            </a:r>
            <a:r>
              <a:rPr u="heavy"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spc="-5" dirty="0">
                <a:latin typeface="Calibri"/>
                <a:cs typeface="Calibri"/>
              </a:rPr>
              <a:t>H</a:t>
            </a:r>
            <a:r>
              <a:rPr dirty="0">
                <a:latin typeface="Calibri"/>
                <a:cs typeface="Calibri"/>
              </a:rPr>
              <a:t>e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dirty="0">
                <a:latin typeface="Calibri"/>
                <a:cs typeface="Calibri"/>
              </a:rPr>
              <a:t>wr</a:t>
            </a:r>
            <a:r>
              <a:rPr spc="-15" dirty="0">
                <a:latin typeface="Calibri"/>
                <a:cs typeface="Calibri"/>
              </a:rPr>
              <a:t>i</a:t>
            </a:r>
            <a:r>
              <a:rPr spc="-45" dirty="0">
                <a:latin typeface="Calibri"/>
                <a:cs typeface="Calibri"/>
              </a:rPr>
              <a:t>t</a:t>
            </a:r>
            <a:r>
              <a:rPr dirty="0">
                <a:latin typeface="Calibri"/>
                <a:cs typeface="Calibri"/>
              </a:rPr>
              <a:t>es</a:t>
            </a:r>
            <a:r>
              <a:rPr spc="-75" dirty="0">
                <a:latin typeface="Times New Roman"/>
                <a:cs typeface="Times New Roman"/>
              </a:rPr>
              <a:t> </a:t>
            </a:r>
            <a:r>
              <a:rPr u="heavy" spc="-5" dirty="0">
                <a:latin typeface="Calibri"/>
                <a:cs typeface="Calibri"/>
              </a:rPr>
              <a:t>ne</a:t>
            </a:r>
            <a:r>
              <a:rPr u="heavy" spc="-25" dirty="0">
                <a:latin typeface="Calibri"/>
                <a:cs typeface="Calibri"/>
              </a:rPr>
              <a:t>a</a:t>
            </a:r>
            <a:r>
              <a:rPr u="heavy" dirty="0">
                <a:latin typeface="Calibri"/>
                <a:cs typeface="Calibri"/>
              </a:rPr>
              <a:t>t</a:t>
            </a:r>
            <a:r>
              <a:rPr u="heavy" spc="-10" dirty="0">
                <a:latin typeface="Calibri"/>
                <a:cs typeface="Calibri"/>
              </a:rPr>
              <a:t>l</a:t>
            </a:r>
            <a:r>
              <a:rPr u="heavy" spc="-215" dirty="0">
                <a:latin typeface="Calibri"/>
                <a:cs typeface="Calibri"/>
              </a:rPr>
              <a:t>y</a:t>
            </a:r>
            <a:r>
              <a:rPr u="heavy" dirty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>
                <a:latin typeface="Calibri"/>
                <a:cs typeface="Calibri"/>
              </a:rPr>
              <a:t>Ah</a:t>
            </a:r>
            <a:r>
              <a:rPr spc="-15" dirty="0">
                <a:latin typeface="Calibri"/>
                <a:cs typeface="Calibri"/>
              </a:rPr>
              <a:t>m</a:t>
            </a:r>
            <a:r>
              <a:rPr dirty="0">
                <a:latin typeface="Calibri"/>
                <a:cs typeface="Calibri"/>
              </a:rPr>
              <a:t>ad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spc="-5" dirty="0">
                <a:latin typeface="Calibri"/>
                <a:cs typeface="Calibri"/>
              </a:rPr>
              <a:t>sm</a:t>
            </a:r>
            <a:r>
              <a:rPr spc="-15" dirty="0">
                <a:latin typeface="Calibri"/>
                <a:cs typeface="Calibri"/>
              </a:rPr>
              <a:t>i</a:t>
            </a:r>
            <a:r>
              <a:rPr dirty="0">
                <a:latin typeface="Calibri"/>
                <a:cs typeface="Calibri"/>
              </a:rPr>
              <a:t>led</a:t>
            </a:r>
            <a:r>
              <a:rPr spc="-65" dirty="0">
                <a:latin typeface="Times New Roman"/>
                <a:cs typeface="Times New Roman"/>
              </a:rPr>
              <a:t> </a:t>
            </a:r>
            <a:r>
              <a:rPr u="heavy" dirty="0">
                <a:latin typeface="Calibri"/>
                <a:cs typeface="Calibri"/>
              </a:rPr>
              <a:t>cheerf</a:t>
            </a:r>
            <a:r>
              <a:rPr u="heavy" spc="-15" dirty="0">
                <a:latin typeface="Calibri"/>
                <a:cs typeface="Calibri"/>
              </a:rPr>
              <a:t>u</a:t>
            </a:r>
            <a:r>
              <a:rPr u="heavy" dirty="0">
                <a:latin typeface="Calibri"/>
                <a:cs typeface="Calibri"/>
              </a:rPr>
              <a:t>l</a:t>
            </a:r>
            <a:r>
              <a:rPr u="heavy" spc="-10" dirty="0">
                <a:latin typeface="Calibri"/>
                <a:cs typeface="Calibri"/>
              </a:rPr>
              <a:t>l</a:t>
            </a:r>
            <a:r>
              <a:rPr u="heavy" spc="-215" dirty="0">
                <a:latin typeface="Calibri"/>
                <a:cs typeface="Calibri"/>
              </a:rPr>
              <a:t>y</a:t>
            </a:r>
            <a:r>
              <a:rPr dirty="0">
                <a:latin typeface="Calibri"/>
                <a:cs typeface="Calibri"/>
              </a:rPr>
              <a:t>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8767" y="671325"/>
            <a:ext cx="4504055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99235" algn="l"/>
                <a:tab pos="2393950" algn="l"/>
              </a:tabLst>
            </a:pPr>
            <a:r>
              <a:rPr sz="4800" b="1" dirty="0">
                <a:latin typeface="Comic Sans MS"/>
                <a:cs typeface="Comic Sans MS"/>
              </a:rPr>
              <a:t>Kind</a:t>
            </a:r>
            <a:r>
              <a:rPr sz="4800" b="1" dirty="0">
                <a:latin typeface="Times New Roman"/>
                <a:cs typeface="Times New Roman"/>
              </a:rPr>
              <a:t>	</a:t>
            </a:r>
            <a:r>
              <a:rPr sz="4800" b="1" dirty="0">
                <a:latin typeface="Comic Sans MS"/>
                <a:cs typeface="Comic Sans MS"/>
              </a:rPr>
              <a:t>of</a:t>
            </a:r>
            <a:r>
              <a:rPr sz="4800" b="1" dirty="0">
                <a:latin typeface="Times New Roman"/>
                <a:cs typeface="Times New Roman"/>
              </a:rPr>
              <a:t>	</a:t>
            </a:r>
            <a:r>
              <a:rPr sz="4800" b="1" spc="5" dirty="0">
                <a:latin typeface="Comic Sans MS"/>
                <a:cs typeface="Comic Sans MS"/>
              </a:rPr>
              <a:t>A</a:t>
            </a:r>
            <a:r>
              <a:rPr sz="4800" b="1" spc="-5" dirty="0">
                <a:latin typeface="Comic Sans MS"/>
                <a:cs typeface="Comic Sans MS"/>
              </a:rPr>
              <a:t>dv</a:t>
            </a:r>
            <a:r>
              <a:rPr sz="4800" b="1" spc="5" dirty="0">
                <a:latin typeface="Comic Sans MS"/>
                <a:cs typeface="Comic Sans MS"/>
              </a:rPr>
              <a:t>e</a:t>
            </a:r>
            <a:r>
              <a:rPr sz="4800" b="1" spc="-5" dirty="0">
                <a:latin typeface="Comic Sans MS"/>
                <a:cs typeface="Comic Sans MS"/>
              </a:rPr>
              <a:t>rb</a:t>
            </a:r>
            <a:endParaRPr sz="4800">
              <a:latin typeface="Comic Sans MS"/>
              <a:cs typeface="Comic Sans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30826" y="1272540"/>
            <a:ext cx="4480560" cy="0"/>
          </a:xfrm>
          <a:custGeom>
            <a:avLst/>
            <a:gdLst/>
            <a:ahLst/>
            <a:cxnLst/>
            <a:rect l="l" t="t" r="r" b="b"/>
            <a:pathLst>
              <a:path w="4480559">
                <a:moveTo>
                  <a:pt x="0" y="0"/>
                </a:moveTo>
                <a:lnTo>
                  <a:pt x="4480559" y="0"/>
                </a:lnTo>
              </a:path>
            </a:pathLst>
          </a:custGeom>
          <a:ln w="5308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/>
              <a:t>Place</a:t>
            </a:r>
            <a:r>
              <a:rPr spc="130" dirty="0">
                <a:latin typeface="Times New Roman"/>
                <a:cs typeface="Times New Roman"/>
              </a:rPr>
              <a:t> </a:t>
            </a:r>
            <a:r>
              <a:rPr spc="-5" dirty="0"/>
              <a:t>dete</a:t>
            </a:r>
            <a:r>
              <a:rPr spc="-10" dirty="0"/>
              <a:t>r</a:t>
            </a:r>
            <a:r>
              <a:rPr dirty="0"/>
              <a:t>mining</a:t>
            </a:r>
            <a:r>
              <a:rPr spc="150" dirty="0">
                <a:latin typeface="Times New Roman"/>
                <a:cs typeface="Times New Roman"/>
              </a:rPr>
              <a:t> </a:t>
            </a:r>
            <a:r>
              <a:rPr dirty="0"/>
              <a:t>adver</a:t>
            </a:r>
            <a:r>
              <a:rPr spc="-25" dirty="0"/>
              <a:t>b</a:t>
            </a:r>
            <a:r>
              <a:rPr dirty="0"/>
              <a:t>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/>
              <a:t>Ma</a:t>
            </a:r>
            <a:r>
              <a:rPr spc="5" dirty="0"/>
              <a:t>n</a:t>
            </a:r>
            <a:r>
              <a:rPr spc="-5" dirty="0"/>
              <a:t>ne</a:t>
            </a:r>
            <a:r>
              <a:rPr dirty="0"/>
              <a:t>r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spc="-5" dirty="0"/>
              <a:t>determinin</a:t>
            </a:r>
            <a:r>
              <a:rPr dirty="0"/>
              <a:t>g</a:t>
            </a:r>
            <a:r>
              <a:rPr spc="175" dirty="0">
                <a:latin typeface="Times New Roman"/>
                <a:cs typeface="Times New Roman"/>
              </a:rPr>
              <a:t> </a:t>
            </a:r>
            <a:r>
              <a:rPr dirty="0"/>
              <a:t>adverb.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/>
              <a:t>Time</a:t>
            </a:r>
            <a:r>
              <a:rPr spc="150" dirty="0">
                <a:latin typeface="Times New Roman"/>
                <a:cs typeface="Times New Roman"/>
              </a:rPr>
              <a:t> </a:t>
            </a:r>
            <a:r>
              <a:rPr spc="-5" dirty="0"/>
              <a:t>determinin</a:t>
            </a:r>
            <a:r>
              <a:rPr dirty="0"/>
              <a:t>g</a:t>
            </a:r>
            <a:r>
              <a:rPr spc="165" dirty="0">
                <a:latin typeface="Times New Roman"/>
                <a:cs typeface="Times New Roman"/>
              </a:rPr>
              <a:t> </a:t>
            </a:r>
            <a:r>
              <a:rPr dirty="0"/>
              <a:t>adver</a:t>
            </a:r>
            <a:r>
              <a:rPr spc="-15" dirty="0"/>
              <a:t>b</a:t>
            </a:r>
            <a:r>
              <a:rPr dirty="0"/>
              <a:t>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/>
              <a:t>Frequency</a:t>
            </a:r>
            <a:r>
              <a:rPr spc="125" dirty="0">
                <a:latin typeface="Times New Roman"/>
                <a:cs typeface="Times New Roman"/>
              </a:rPr>
              <a:t> </a:t>
            </a:r>
            <a:r>
              <a:rPr spc="-5" dirty="0"/>
              <a:t>determinin</a:t>
            </a:r>
            <a:r>
              <a:rPr dirty="0"/>
              <a:t>g</a:t>
            </a:r>
            <a:r>
              <a:rPr spc="175" dirty="0">
                <a:latin typeface="Times New Roman"/>
                <a:cs typeface="Times New Roman"/>
              </a:rPr>
              <a:t> </a:t>
            </a:r>
            <a:r>
              <a:rPr dirty="0"/>
              <a:t>adverb.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spc="-5" dirty="0"/>
              <a:t>Qua</a:t>
            </a:r>
            <a:r>
              <a:rPr spc="5" dirty="0"/>
              <a:t>n</a:t>
            </a:r>
            <a:r>
              <a:rPr spc="-5" dirty="0"/>
              <a:t>tity</a:t>
            </a:r>
            <a:r>
              <a:rPr spc="5" dirty="0"/>
              <a:t>/</a:t>
            </a:r>
            <a:r>
              <a:rPr dirty="0"/>
              <a:t>De</a:t>
            </a:r>
            <a:r>
              <a:rPr spc="-10" dirty="0"/>
              <a:t>g</a:t>
            </a:r>
            <a:r>
              <a:rPr spc="-5" dirty="0"/>
              <a:t>re</a:t>
            </a:r>
            <a:r>
              <a:rPr dirty="0"/>
              <a:t>e</a:t>
            </a:r>
            <a:r>
              <a:rPr spc="114" dirty="0">
                <a:latin typeface="Times New Roman"/>
                <a:cs typeface="Times New Roman"/>
              </a:rPr>
              <a:t> </a:t>
            </a:r>
            <a:r>
              <a:rPr spc="-5" dirty="0"/>
              <a:t>determinin</a:t>
            </a:r>
            <a:r>
              <a:rPr dirty="0"/>
              <a:t>g</a:t>
            </a:r>
            <a:r>
              <a:rPr spc="175" dirty="0">
                <a:latin typeface="Times New Roman"/>
                <a:cs typeface="Times New Roman"/>
              </a:rPr>
              <a:t> </a:t>
            </a:r>
            <a:r>
              <a:rPr dirty="0"/>
              <a:t>adverb.</a:t>
            </a: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dirty="0"/>
              <a:t>Purp</a:t>
            </a:r>
            <a:r>
              <a:rPr spc="-15" dirty="0"/>
              <a:t>o</a:t>
            </a:r>
            <a:r>
              <a:rPr dirty="0"/>
              <a:t>se/Reas</a:t>
            </a:r>
            <a:r>
              <a:rPr spc="-15" dirty="0"/>
              <a:t>o</a:t>
            </a:r>
            <a:r>
              <a:rPr dirty="0"/>
              <a:t>n</a:t>
            </a:r>
            <a:r>
              <a:rPr spc="155" dirty="0">
                <a:latin typeface="Times New Roman"/>
                <a:cs typeface="Times New Roman"/>
              </a:rPr>
              <a:t> </a:t>
            </a:r>
            <a:r>
              <a:rPr spc="-5" dirty="0"/>
              <a:t>d</a:t>
            </a:r>
            <a:r>
              <a:rPr spc="-10" dirty="0"/>
              <a:t>e</a:t>
            </a:r>
            <a:r>
              <a:rPr spc="-5" dirty="0"/>
              <a:t>ter</a:t>
            </a:r>
            <a:r>
              <a:rPr spc="-15" dirty="0"/>
              <a:t>m</a:t>
            </a:r>
            <a:r>
              <a:rPr spc="-5" dirty="0"/>
              <a:t>ini</a:t>
            </a:r>
            <a:r>
              <a:rPr dirty="0"/>
              <a:t>ng</a:t>
            </a:r>
            <a:r>
              <a:rPr spc="135" dirty="0">
                <a:latin typeface="Times New Roman"/>
                <a:cs typeface="Times New Roman"/>
              </a:rPr>
              <a:t> </a:t>
            </a:r>
            <a:r>
              <a:rPr dirty="0"/>
              <a:t>adverb.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>
                <a:latin typeface="Wingdings"/>
                <a:cs typeface="Wingdings"/>
              </a:rPr>
              <a:t></a:t>
            </a:r>
            <a:r>
              <a:rPr spc="-5" dirty="0"/>
              <a:t>Affirmat</a:t>
            </a:r>
            <a:r>
              <a:rPr spc="15" dirty="0"/>
              <a:t>i</a:t>
            </a:r>
            <a:r>
              <a:rPr spc="-5" dirty="0"/>
              <a:t>ve/Nega</a:t>
            </a:r>
            <a:r>
              <a:rPr spc="15" dirty="0"/>
              <a:t>t</a:t>
            </a:r>
            <a:r>
              <a:rPr spc="-5" dirty="0"/>
              <a:t>ion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530673"/>
            <a:ext cx="5361940" cy="711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668905" algn="l"/>
                <a:tab pos="3676015" algn="l"/>
              </a:tabLst>
            </a:pPr>
            <a:r>
              <a:rPr sz="5400" b="1" spc="-5" dirty="0">
                <a:latin typeface="Comic Sans MS"/>
                <a:cs typeface="Comic Sans MS"/>
              </a:rPr>
              <a:t>Adv</a:t>
            </a:r>
            <a:r>
              <a:rPr sz="5400" b="1" spc="10" dirty="0">
                <a:latin typeface="Comic Sans MS"/>
                <a:cs typeface="Comic Sans MS"/>
              </a:rPr>
              <a:t>e</a:t>
            </a:r>
            <a:r>
              <a:rPr sz="5400" b="1" spc="-5" dirty="0">
                <a:latin typeface="Comic Sans MS"/>
                <a:cs typeface="Comic Sans MS"/>
              </a:rPr>
              <a:t>r</a:t>
            </a:r>
            <a:r>
              <a:rPr sz="5400" b="1" dirty="0">
                <a:latin typeface="Comic Sans MS"/>
                <a:cs typeface="Comic Sans MS"/>
              </a:rPr>
              <a:t>b</a:t>
            </a:r>
            <a:r>
              <a:rPr sz="5400" b="1" dirty="0">
                <a:latin typeface="Times New Roman"/>
                <a:cs typeface="Times New Roman"/>
              </a:rPr>
              <a:t>	</a:t>
            </a:r>
            <a:r>
              <a:rPr sz="5400" b="1" dirty="0">
                <a:latin typeface="Comic Sans MS"/>
                <a:cs typeface="Comic Sans MS"/>
              </a:rPr>
              <a:t>of</a:t>
            </a:r>
            <a:r>
              <a:rPr sz="5400" b="1" dirty="0">
                <a:latin typeface="Times New Roman"/>
                <a:cs typeface="Times New Roman"/>
              </a:rPr>
              <a:t>	</a:t>
            </a:r>
            <a:r>
              <a:rPr sz="5400" b="1" spc="-30" dirty="0">
                <a:latin typeface="Comic Sans MS"/>
                <a:cs typeface="Comic Sans MS"/>
              </a:rPr>
              <a:t>place</a:t>
            </a:r>
            <a:endParaRPr sz="5400">
              <a:latin typeface="Comic Sans MS"/>
              <a:cs typeface="Comic Sans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8640" y="1176893"/>
            <a:ext cx="5334000" cy="58419"/>
          </a:xfrm>
          <a:custGeom>
            <a:avLst/>
            <a:gdLst/>
            <a:ahLst/>
            <a:cxnLst/>
            <a:rect l="l" t="t" r="r" b="b"/>
            <a:pathLst>
              <a:path w="5334000" h="58419">
                <a:moveTo>
                  <a:pt x="0" y="0"/>
                </a:moveTo>
                <a:lnTo>
                  <a:pt x="5333999" y="0"/>
                </a:lnTo>
                <a:lnTo>
                  <a:pt x="5333999" y="57911"/>
                </a:lnTo>
                <a:lnTo>
                  <a:pt x="0" y="5791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1140" y="1556660"/>
            <a:ext cx="7762875" cy="4432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Som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ph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ases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3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que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on</a:t>
            </a:r>
            <a:r>
              <a:rPr sz="3200" spc="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“whe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60" dirty="0">
                <a:latin typeface="Calibri"/>
                <a:cs typeface="Calibri"/>
              </a:rPr>
              <a:t>?</a:t>
            </a:r>
            <a:r>
              <a:rPr sz="3200" spc="-295" dirty="0">
                <a:latin typeface="Calibri"/>
                <a:cs typeface="Calibri"/>
              </a:rPr>
              <a:t>”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alled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lace.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5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es: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bo</a:t>
            </a:r>
            <a:r>
              <a:rPr sz="3200" spc="-30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70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yi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u</a:t>
            </a:r>
            <a:r>
              <a:rPr sz="3200" spc="-20" dirty="0">
                <a:solidFill>
                  <a:srgbClr val="C0504D"/>
                </a:solidFill>
                <a:latin typeface="Calibri"/>
                <a:cs typeface="Calibri"/>
              </a:rPr>
              <a:t>p</a:t>
            </a:r>
            <a:r>
              <a:rPr sz="3200" spc="-45" dirty="0">
                <a:solidFill>
                  <a:srgbClr val="C0504D"/>
                </a:solidFill>
                <a:latin typeface="Calibri"/>
                <a:cs typeface="Calibri"/>
              </a:rPr>
              <a:t>st</a:t>
            </a:r>
            <a:r>
              <a:rPr sz="3200" dirty="0">
                <a:solidFill>
                  <a:srgbClr val="C0504D"/>
                </a:solidFill>
                <a:latin typeface="Calibri"/>
                <a:cs typeface="Calibri"/>
              </a:rPr>
              <a:t>ai</a:t>
            </a:r>
            <a:r>
              <a:rPr sz="3200" spc="-70" dirty="0">
                <a:solidFill>
                  <a:srgbClr val="C0504D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do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C0504D"/>
                </a:solidFill>
                <a:latin typeface="Calibri"/>
                <a:cs typeface="Calibri"/>
              </a:rPr>
              <a:t>in</a:t>
            </a:r>
            <a:r>
              <a:rPr sz="3200" spc="-70" dirty="0">
                <a:solidFill>
                  <a:srgbClr val="C0504D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C0504D"/>
                </a:solidFill>
                <a:latin typeface="Calibri"/>
                <a:cs typeface="Calibri"/>
              </a:rPr>
              <a:t>the</a:t>
            </a:r>
            <a:r>
              <a:rPr sz="3200" spc="-80" dirty="0">
                <a:solidFill>
                  <a:srgbClr val="C0504D"/>
                </a:solidFill>
                <a:latin typeface="Times New Roman"/>
                <a:cs typeface="Times New Roman"/>
              </a:rPr>
              <a:t> </a:t>
            </a:r>
            <a:r>
              <a:rPr sz="3200" spc="-55" dirty="0">
                <a:solidFill>
                  <a:srgbClr val="C0504D"/>
                </a:solidFill>
                <a:latin typeface="Calibri"/>
                <a:cs typeface="Calibri"/>
              </a:rPr>
              <a:t>g</a:t>
            </a:r>
            <a:r>
              <a:rPr sz="3200" dirty="0">
                <a:solidFill>
                  <a:srgbClr val="C0504D"/>
                </a:solidFill>
                <a:latin typeface="Calibri"/>
                <a:cs typeface="Calibri"/>
              </a:rPr>
              <a:t>a</a:t>
            </a:r>
            <a:r>
              <a:rPr sz="3200" spc="-50" dirty="0">
                <a:solidFill>
                  <a:srgbClr val="C0504D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de</a:t>
            </a:r>
            <a:r>
              <a:rPr sz="3200" spc="-10" dirty="0">
                <a:solidFill>
                  <a:srgbClr val="C0504D"/>
                </a:solidFill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I</a:t>
            </a:r>
            <a:r>
              <a:rPr sz="3200" spc="95" dirty="0">
                <a:latin typeface="Calibri"/>
                <a:cs typeface="Calibri"/>
              </a:rPr>
              <a:t>t</a:t>
            </a:r>
            <a:r>
              <a:rPr sz="3200" spc="-190" dirty="0">
                <a:latin typeface="Calibri"/>
                <a:cs typeface="Calibri"/>
              </a:rPr>
              <a:t>’</a:t>
            </a:r>
            <a:r>
              <a:rPr sz="3200" dirty="0">
                <a:latin typeface="Calibri"/>
                <a:cs typeface="Calibri"/>
              </a:rPr>
              <a:t>s </a:t>
            </a:r>
            <a:r>
              <a:rPr sz="3200" spc="-3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y s</a:t>
            </a:r>
            <a:r>
              <a:rPr sz="3200" spc="-10" dirty="0">
                <a:latin typeface="Calibri"/>
                <a:cs typeface="Calibri"/>
              </a:rPr>
              <a:t>u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6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but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old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outs</a:t>
            </a:r>
            <a:r>
              <a:rPr sz="3200" spc="-10" dirty="0">
                <a:solidFill>
                  <a:srgbClr val="C0504D"/>
                </a:solidFill>
                <a:latin typeface="Calibri"/>
                <a:cs typeface="Calibri"/>
              </a:rPr>
              <a:t>i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de.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I</a:t>
            </a:r>
            <a:r>
              <a:rPr sz="3200" spc="-40" dirty="0">
                <a:latin typeface="Calibri"/>
                <a:cs typeface="Calibri"/>
              </a:rPr>
              <a:t>’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 l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ed</a:t>
            </a:r>
            <a:r>
              <a:rPr sz="3200" spc="5" dirty="0">
                <a:latin typeface="Calibri"/>
                <a:cs typeface="Calibri"/>
              </a:rPr>
              <a:t> </a:t>
            </a:r>
            <a:r>
              <a:rPr sz="3200" spc="-5" dirty="0">
                <a:solidFill>
                  <a:srgbClr val="C0504D"/>
                </a:solidFill>
                <a:latin typeface="Calibri"/>
                <a:cs typeface="Calibri"/>
              </a:rPr>
              <a:t>he</a:t>
            </a:r>
            <a:r>
              <a:rPr sz="3200" spc="-35" dirty="0">
                <a:solidFill>
                  <a:srgbClr val="C0504D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C0504D"/>
                </a:solidFill>
                <a:latin typeface="Calibri"/>
                <a:cs typeface="Calibri"/>
              </a:rPr>
              <a:t>e</a:t>
            </a:r>
            <a:r>
              <a:rPr sz="3200" spc="-90" dirty="0">
                <a:solidFill>
                  <a:srgbClr val="C0504D"/>
                </a:solidFill>
                <a:latin typeface="Times New Roman"/>
                <a:cs typeface="Times New Roman"/>
              </a:rPr>
              <a:t> </a:t>
            </a: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bou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3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ea</a:t>
            </a:r>
            <a:r>
              <a:rPr sz="3200" spc="-6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2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Manner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96792"/>
            <a:ext cx="7885430" cy="40659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50"/>
              </a:lnSpc>
            </a:pPr>
            <a:r>
              <a:rPr sz="3200" spc="-5" dirty="0">
                <a:latin typeface="Calibri"/>
                <a:cs typeface="Calibri"/>
              </a:rPr>
              <a:t>Som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ph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ases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describ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t</a:t>
            </a:r>
            <a:r>
              <a:rPr sz="3200" spc="-5" dirty="0">
                <a:latin typeface="Calibri"/>
                <a:cs typeface="Calibri"/>
              </a:rPr>
              <a:t>he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sz="3200" spc="-35" dirty="0">
                <a:latin typeface="Calibri"/>
                <a:cs typeface="Calibri"/>
              </a:rPr>
              <a:t>w</a:t>
            </a:r>
            <a:r>
              <a:rPr sz="3200" spc="-60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peop</a:t>
            </a:r>
            <a:r>
              <a:rPr sz="3200" dirty="0">
                <a:latin typeface="Calibri"/>
                <a:cs typeface="Calibri"/>
              </a:rPr>
              <a:t>le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thi</a:t>
            </a:r>
            <a:r>
              <a:rPr sz="3200" spc="-5" dirty="0">
                <a:latin typeface="Calibri"/>
                <a:cs typeface="Calibri"/>
              </a:rPr>
              <a:t>ngs.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84"/>
              </a:spcBef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dr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vi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30" dirty="0">
                <a:solidFill>
                  <a:srgbClr val="F79546"/>
                </a:solidFill>
                <a:latin typeface="Calibri"/>
                <a:cs typeface="Calibri"/>
              </a:rPr>
              <a:t>c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200" spc="-40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ele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220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lane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landed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spc="-30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200" spc="-95" dirty="0">
                <a:solidFill>
                  <a:srgbClr val="F79546"/>
                </a:solidFill>
                <a:latin typeface="Calibri"/>
                <a:cs typeface="Calibri"/>
              </a:rPr>
              <a:t>f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el</a:t>
            </a:r>
            <a:r>
              <a:rPr sz="3200" spc="-220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65" dirty="0">
                <a:latin typeface="Calibri"/>
                <a:cs typeface="Calibri"/>
              </a:rPr>
              <a:t>a</a:t>
            </a:r>
            <a:r>
              <a:rPr sz="3200" spc="-2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gu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ar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k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i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f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u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21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gir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25" dirty="0">
                <a:latin typeface="Calibri"/>
                <a:cs typeface="Calibri"/>
              </a:rPr>
              <a:t>s</a:t>
            </a:r>
            <a:r>
              <a:rPr sz="3200" spc="-3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ed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all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que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spc="-30" dirty="0">
                <a:solidFill>
                  <a:srgbClr val="F79546"/>
                </a:solidFill>
                <a:latin typeface="Calibri"/>
                <a:cs typeface="Calibri"/>
              </a:rPr>
              <a:t>c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or</a:t>
            </a:r>
            <a:r>
              <a:rPr sz="3200" spc="-35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c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21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eam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65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ed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25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onderf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u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spc="-21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2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Time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71087"/>
            <a:ext cx="7120890" cy="4314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420"/>
              </a:lnSpc>
            </a:pPr>
            <a:r>
              <a:rPr sz="3000" spc="-5" dirty="0">
                <a:latin typeface="Calibri"/>
                <a:cs typeface="Calibri"/>
              </a:rPr>
              <a:t>Som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6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</a:t>
            </a:r>
            <a:r>
              <a:rPr sz="3000" spc="-15" dirty="0">
                <a:latin typeface="Calibri"/>
                <a:cs typeface="Calibri"/>
              </a:rPr>
              <a:t>d</a:t>
            </a:r>
            <a:r>
              <a:rPr sz="3000" spc="-25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30" dirty="0">
                <a:latin typeface="Calibri"/>
                <a:cs typeface="Calibri"/>
              </a:rPr>
              <a:t>r</a:t>
            </a:r>
            <a:r>
              <a:rPr sz="3000" spc="-20" dirty="0">
                <a:latin typeface="Calibri"/>
                <a:cs typeface="Calibri"/>
              </a:rPr>
              <a:t>b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and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ad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30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b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ph</a:t>
            </a:r>
            <a:r>
              <a:rPr sz="3000" spc="-7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ases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ans</a:t>
            </a:r>
            <a:r>
              <a:rPr sz="3000" spc="-35" dirty="0">
                <a:latin typeface="Calibri"/>
                <a:cs typeface="Calibri"/>
              </a:rPr>
              <a:t>w</a:t>
            </a:r>
            <a:r>
              <a:rPr sz="3000" spc="-15" dirty="0">
                <a:latin typeface="Calibri"/>
                <a:cs typeface="Calibri"/>
              </a:rPr>
              <a:t>er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the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ts val="3420"/>
              </a:lnSpc>
            </a:pPr>
            <a:r>
              <a:rPr sz="3000" dirty="0">
                <a:latin typeface="Calibri"/>
                <a:cs typeface="Calibri"/>
              </a:rPr>
              <a:t>qu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35" dirty="0">
                <a:latin typeface="Calibri"/>
                <a:cs typeface="Calibri"/>
              </a:rPr>
              <a:t>s</a:t>
            </a:r>
            <a:r>
              <a:rPr sz="3000" dirty="0">
                <a:latin typeface="Calibri"/>
                <a:cs typeface="Calibri"/>
              </a:rPr>
              <a:t>tion </a:t>
            </a:r>
            <a:r>
              <a:rPr sz="3000" spc="5" dirty="0">
                <a:latin typeface="Calibri"/>
                <a:cs typeface="Calibri"/>
              </a:rPr>
              <a:t>“</a:t>
            </a:r>
            <a:r>
              <a:rPr sz="3000" dirty="0">
                <a:latin typeface="Calibri"/>
                <a:cs typeface="Calibri"/>
              </a:rPr>
              <a:t>when</a:t>
            </a:r>
            <a:r>
              <a:rPr sz="3000" spc="40" dirty="0">
                <a:latin typeface="Calibri"/>
                <a:cs typeface="Calibri"/>
              </a:rPr>
              <a:t>?</a:t>
            </a:r>
            <a:r>
              <a:rPr sz="3000" dirty="0">
                <a:latin typeface="Calibri"/>
                <a:cs typeface="Calibri"/>
              </a:rPr>
              <a:t>”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000" spc="-5" dirty="0">
                <a:latin typeface="Calibri"/>
                <a:cs typeface="Calibri"/>
              </a:rPr>
              <a:t>Th</a:t>
            </a:r>
            <a:r>
              <a:rPr sz="3000" spc="-30" dirty="0">
                <a:latin typeface="Calibri"/>
                <a:cs typeface="Calibri"/>
              </a:rPr>
              <a:t>e</a:t>
            </a:r>
            <a:r>
              <a:rPr sz="3000" spc="-15" dirty="0">
                <a:latin typeface="Calibri"/>
                <a:cs typeface="Calibri"/>
              </a:rPr>
              <a:t>y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a</a:t>
            </a:r>
            <a:r>
              <a:rPr sz="3000" spc="-50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c</a:t>
            </a:r>
            <a:r>
              <a:rPr sz="3000" dirty="0">
                <a:latin typeface="Calibri"/>
                <a:cs typeface="Calibri"/>
              </a:rPr>
              <a:t>al</a:t>
            </a:r>
            <a:r>
              <a:rPr sz="3000" spc="-10" dirty="0">
                <a:latin typeface="Calibri"/>
                <a:cs typeface="Calibri"/>
              </a:rPr>
              <a:t>l</a:t>
            </a:r>
            <a:r>
              <a:rPr sz="3000" spc="-20" dirty="0">
                <a:latin typeface="Calibri"/>
                <a:cs typeface="Calibri"/>
              </a:rPr>
              <a:t>ed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ad</a:t>
            </a:r>
            <a:r>
              <a:rPr sz="3000" spc="-35" dirty="0">
                <a:latin typeface="Calibri"/>
                <a:cs typeface="Calibri"/>
              </a:rPr>
              <a:t>v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2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b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o</a:t>
            </a:r>
            <a:r>
              <a:rPr sz="3000" dirty="0">
                <a:latin typeface="Calibri"/>
                <a:cs typeface="Calibri"/>
              </a:rPr>
              <a:t>f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ti</a:t>
            </a:r>
            <a:r>
              <a:rPr sz="3000" spc="-20" dirty="0">
                <a:latin typeface="Calibri"/>
                <a:cs typeface="Calibri"/>
              </a:rPr>
              <a:t>me.</a:t>
            </a:r>
            <a:endParaRPr sz="3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60"/>
              </a:spcBef>
            </a:pPr>
            <a:r>
              <a:rPr sz="3000" spc="-5" dirty="0">
                <a:latin typeface="Calibri"/>
                <a:cs typeface="Calibri"/>
              </a:rPr>
              <a:t>E</a:t>
            </a:r>
            <a:r>
              <a:rPr sz="3000" spc="-55" dirty="0">
                <a:latin typeface="Calibri"/>
                <a:cs typeface="Calibri"/>
              </a:rPr>
              <a:t>x</a:t>
            </a:r>
            <a:r>
              <a:rPr sz="3000" dirty="0">
                <a:latin typeface="Calibri"/>
                <a:cs typeface="Calibri"/>
              </a:rPr>
              <a:t>ampl</a:t>
            </a:r>
            <a:r>
              <a:rPr sz="3000" spc="-30" dirty="0">
                <a:latin typeface="Calibri"/>
                <a:cs typeface="Calibri"/>
              </a:rPr>
              <a:t>e</a:t>
            </a:r>
            <a:r>
              <a:rPr sz="3000" spc="-5" dirty="0">
                <a:latin typeface="Calibri"/>
                <a:cs typeface="Calibri"/>
              </a:rPr>
              <a:t>s: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5" dirty="0">
                <a:latin typeface="Calibri"/>
                <a:cs typeface="Calibri"/>
              </a:rPr>
              <a:t>Th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10" dirty="0">
                <a:latin typeface="Calibri"/>
                <a:cs typeface="Calibri"/>
              </a:rPr>
              <a:t>t</a:t>
            </a:r>
            <a:r>
              <a:rPr sz="3000" spc="-75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ain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ha</a:t>
            </a:r>
            <a:r>
              <a:rPr sz="3000" dirty="0">
                <a:latin typeface="Calibri"/>
                <a:cs typeface="Calibri"/>
              </a:rPr>
              <a:t>s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al</a:t>
            </a:r>
            <a:r>
              <a:rPr sz="3000" spc="-60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000" spc="-15" dirty="0">
                <a:solidFill>
                  <a:srgbClr val="F79546"/>
                </a:solidFill>
                <a:latin typeface="Calibri"/>
                <a:cs typeface="Calibri"/>
              </a:rPr>
              <a:t>eady</a:t>
            </a:r>
            <a:r>
              <a:rPr sz="3000" spc="-8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latin typeface="Calibri"/>
                <a:cs typeface="Calibri"/>
              </a:rPr>
              <a:t>l</a:t>
            </a:r>
            <a:r>
              <a:rPr sz="3000" spc="-45" dirty="0">
                <a:latin typeface="Calibri"/>
                <a:cs typeface="Calibri"/>
              </a:rPr>
              <a:t>e</a:t>
            </a:r>
            <a:r>
              <a:rPr sz="3000" spc="-5" dirty="0">
                <a:latin typeface="Calibri"/>
                <a:cs typeface="Calibri"/>
              </a:rPr>
              <a:t>ft.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59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145" dirty="0">
                <a:latin typeface="Calibri"/>
                <a:cs typeface="Calibri"/>
              </a:rPr>
              <a:t>W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20" dirty="0">
                <a:latin typeface="Calibri"/>
                <a:cs typeface="Calibri"/>
              </a:rPr>
              <a:t>mo</a:t>
            </a:r>
            <a:r>
              <a:rPr sz="3000" spc="-50" dirty="0">
                <a:latin typeface="Calibri"/>
                <a:cs typeface="Calibri"/>
              </a:rPr>
              <a:t>v</a:t>
            </a:r>
            <a:r>
              <a:rPr sz="3000" spc="-20" dirty="0">
                <a:latin typeface="Calibri"/>
                <a:cs typeface="Calibri"/>
              </a:rPr>
              <a:t>ed</a:t>
            </a:r>
            <a:r>
              <a:rPr sz="3000" spc="-8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i</a:t>
            </a:r>
            <a:r>
              <a:rPr sz="3000" spc="-30" dirty="0">
                <a:latin typeface="Calibri"/>
                <a:cs typeface="Calibri"/>
              </a:rPr>
              <a:t>n</a:t>
            </a:r>
            <a:r>
              <a:rPr sz="3000" spc="-35" dirty="0">
                <a:latin typeface="Calibri"/>
                <a:cs typeface="Calibri"/>
              </a:rPr>
              <a:t>t</a:t>
            </a:r>
            <a:r>
              <a:rPr sz="3000" dirty="0">
                <a:latin typeface="Calibri"/>
                <a:cs typeface="Calibri"/>
              </a:rPr>
              <a:t>o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ou</a:t>
            </a:r>
            <a:r>
              <a:rPr sz="3000" dirty="0">
                <a:latin typeface="Calibri"/>
                <a:cs typeface="Calibri"/>
              </a:rPr>
              <a:t>r</a:t>
            </a:r>
            <a:r>
              <a:rPr sz="3000" spc="-60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n</a:t>
            </a:r>
            <a:r>
              <a:rPr sz="3000" spc="-35" dirty="0">
                <a:latin typeface="Calibri"/>
                <a:cs typeface="Calibri"/>
              </a:rPr>
              <a:t>e</a:t>
            </a:r>
            <a:r>
              <a:rPr sz="3000" spc="-25" dirty="0">
                <a:latin typeface="Calibri"/>
                <a:cs typeface="Calibri"/>
              </a:rPr>
              <a:t>w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hous</a:t>
            </a:r>
            <a:r>
              <a:rPr sz="3000" dirty="0">
                <a:latin typeface="Calibri"/>
                <a:cs typeface="Calibri"/>
              </a:rPr>
              <a:t>e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la</a:t>
            </a:r>
            <a:r>
              <a:rPr sz="3000" spc="-40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000" spc="-10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000" spc="-7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000" spc="-50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000" spc="-15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000" spc="-3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000" spc="-10" dirty="0">
                <a:solidFill>
                  <a:srgbClr val="F79546"/>
                </a:solidFill>
                <a:latin typeface="Calibri"/>
                <a:cs typeface="Calibri"/>
              </a:rPr>
              <a:t>k</a:t>
            </a:r>
            <a:r>
              <a:rPr sz="3000" dirty="0">
                <a:latin typeface="Calibri"/>
                <a:cs typeface="Calibri"/>
              </a:rPr>
              <a:t>.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5" dirty="0">
                <a:latin typeface="Calibri"/>
                <a:cs typeface="Calibri"/>
              </a:rPr>
              <a:t>Ou</a:t>
            </a:r>
            <a:r>
              <a:rPr sz="3000" dirty="0">
                <a:latin typeface="Calibri"/>
                <a:cs typeface="Calibri"/>
              </a:rPr>
              <a:t>r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65" dirty="0">
                <a:latin typeface="Calibri"/>
                <a:cs typeface="Calibri"/>
              </a:rPr>
              <a:t>f</a:t>
            </a:r>
            <a:r>
              <a:rPr sz="3000" spc="-45" dirty="0">
                <a:latin typeface="Calibri"/>
                <a:cs typeface="Calibri"/>
              </a:rPr>
              <a:t>a</a:t>
            </a:r>
            <a:r>
              <a:rPr sz="3000" spc="-25" dirty="0">
                <a:latin typeface="Calibri"/>
                <a:cs typeface="Calibri"/>
              </a:rPr>
              <a:t>v</a:t>
            </a:r>
            <a:r>
              <a:rPr sz="3000" spc="-5" dirty="0">
                <a:latin typeface="Calibri"/>
                <a:cs typeface="Calibri"/>
              </a:rPr>
              <a:t>or</a:t>
            </a:r>
            <a:r>
              <a:rPr sz="3000" dirty="0">
                <a:latin typeface="Calibri"/>
                <a:cs typeface="Calibri"/>
              </a:rPr>
              <a:t>i</a:t>
            </a:r>
            <a:r>
              <a:rPr sz="3000" spc="-45" dirty="0">
                <a:latin typeface="Calibri"/>
                <a:cs typeface="Calibri"/>
              </a:rPr>
              <a:t>t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spc="-300" dirty="0">
                <a:latin typeface="Calibri"/>
                <a:cs typeface="Calibri"/>
              </a:rPr>
              <a:t>T</a:t>
            </a:r>
            <a:r>
              <a:rPr sz="3000" spc="-220" dirty="0">
                <a:latin typeface="Calibri"/>
                <a:cs typeface="Calibri"/>
              </a:rPr>
              <a:t>.</a:t>
            </a:r>
            <a:r>
              <a:rPr sz="3000" spc="-300" dirty="0">
                <a:latin typeface="Calibri"/>
                <a:cs typeface="Calibri"/>
              </a:rPr>
              <a:t>V</a:t>
            </a:r>
            <a:r>
              <a:rPr sz="3000" dirty="0">
                <a:latin typeface="Calibri"/>
                <a:cs typeface="Calibri"/>
              </a:rPr>
              <a:t>.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15" dirty="0">
                <a:latin typeface="Calibri"/>
                <a:cs typeface="Calibri"/>
              </a:rPr>
              <a:t>p</a:t>
            </a:r>
            <a:r>
              <a:rPr sz="3000" spc="-65" dirty="0">
                <a:latin typeface="Calibri"/>
                <a:cs typeface="Calibri"/>
              </a:rPr>
              <a:t>r</a:t>
            </a:r>
            <a:r>
              <a:rPr sz="3000" spc="-5" dirty="0">
                <a:latin typeface="Calibri"/>
                <a:cs typeface="Calibri"/>
              </a:rPr>
              <a:t>og</a:t>
            </a:r>
            <a:r>
              <a:rPr sz="3000" spc="-60" dirty="0">
                <a:latin typeface="Calibri"/>
                <a:cs typeface="Calibri"/>
              </a:rPr>
              <a:t>r</a:t>
            </a:r>
            <a:r>
              <a:rPr sz="3000" dirty="0">
                <a:latin typeface="Calibri"/>
                <a:cs typeface="Calibri"/>
              </a:rPr>
              <a:t>am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30" dirty="0">
                <a:latin typeface="Calibri"/>
                <a:cs typeface="Calibri"/>
              </a:rPr>
              <a:t>s</a:t>
            </a:r>
            <a:r>
              <a:rPr sz="3000" spc="-35" dirty="0">
                <a:latin typeface="Calibri"/>
                <a:cs typeface="Calibri"/>
              </a:rPr>
              <a:t>t</a:t>
            </a:r>
            <a:r>
              <a:rPr sz="3000" dirty="0">
                <a:latin typeface="Calibri"/>
                <a:cs typeface="Calibri"/>
              </a:rPr>
              <a:t>arts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25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000" spc="-15" dirty="0">
                <a:solidFill>
                  <a:srgbClr val="F79546"/>
                </a:solidFill>
                <a:latin typeface="Calibri"/>
                <a:cs typeface="Calibri"/>
              </a:rPr>
              <a:t> 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6</a:t>
            </a:r>
            <a:r>
              <a:rPr sz="3000" spc="-225" dirty="0">
                <a:solidFill>
                  <a:srgbClr val="F79546"/>
                </a:solidFill>
                <a:latin typeface="Calibri"/>
                <a:cs typeface="Calibri"/>
              </a:rPr>
              <a:t>’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o </a:t>
            </a:r>
            <a:r>
              <a:rPr sz="3000" spc="5" dirty="0">
                <a:solidFill>
                  <a:srgbClr val="F79546"/>
                </a:solidFill>
                <a:latin typeface="Calibri"/>
                <a:cs typeface="Calibri"/>
              </a:rPr>
              <a:t>c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lock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60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145" dirty="0">
                <a:latin typeface="Calibri"/>
                <a:cs typeface="Calibri"/>
              </a:rPr>
              <a:t>W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latin typeface="Calibri"/>
                <a:cs typeface="Calibri"/>
              </a:rPr>
              <a:t>sha</a:t>
            </a:r>
            <a:r>
              <a:rPr sz="3000" dirty="0">
                <a:latin typeface="Calibri"/>
                <a:cs typeface="Calibri"/>
              </a:rPr>
              <a:t>ll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F79546"/>
                </a:solidFill>
                <a:latin typeface="Calibri"/>
                <a:cs typeface="Calibri"/>
              </a:rPr>
              <a:t>n</a:t>
            </a:r>
            <a:r>
              <a:rPr sz="3000" spc="-15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000" spc="-25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000" spc="-6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be</a:t>
            </a:r>
            <a:r>
              <a:rPr sz="3000" dirty="0">
                <a:latin typeface="Calibri"/>
                <a:cs typeface="Calibri"/>
              </a:rPr>
              <a:t>gin</a:t>
            </a:r>
            <a:r>
              <a:rPr sz="3000" spc="-90" dirty="0">
                <a:latin typeface="Times New Roman"/>
                <a:cs typeface="Times New Roman"/>
              </a:rPr>
              <a:t> </a:t>
            </a:r>
            <a:r>
              <a:rPr sz="3000" spc="-35" dirty="0">
                <a:latin typeface="Calibri"/>
                <a:cs typeface="Calibri"/>
              </a:rPr>
              <a:t>t</a:t>
            </a:r>
            <a:r>
              <a:rPr sz="3000" dirty="0">
                <a:latin typeface="Calibri"/>
                <a:cs typeface="Calibri"/>
              </a:rPr>
              <a:t>o</a:t>
            </a:r>
            <a:r>
              <a:rPr sz="3000" spc="-75" dirty="0">
                <a:latin typeface="Times New Roman"/>
                <a:cs typeface="Times New Roman"/>
              </a:rPr>
              <a:t> </a:t>
            </a:r>
            <a:r>
              <a:rPr sz="3000" spc="-50" dirty="0">
                <a:latin typeface="Calibri"/>
                <a:cs typeface="Calibri"/>
              </a:rPr>
              <a:t>w</a:t>
            </a:r>
            <a:r>
              <a:rPr sz="3000" spc="-5" dirty="0">
                <a:latin typeface="Calibri"/>
                <a:cs typeface="Calibri"/>
              </a:rPr>
              <a:t>ork.</a:t>
            </a:r>
            <a:endParaRPr sz="3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59"/>
              </a:spcBef>
              <a:buFont typeface="Arial"/>
              <a:buChar char="•"/>
              <a:tabLst>
                <a:tab pos="356235" algn="l"/>
              </a:tabLst>
            </a:pPr>
            <a:r>
              <a:rPr sz="3000" spc="-25" dirty="0">
                <a:latin typeface="Calibri"/>
                <a:cs typeface="Calibri"/>
              </a:rPr>
              <a:t>H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80" dirty="0">
                <a:latin typeface="Times New Roman"/>
                <a:cs typeface="Times New Roman"/>
              </a:rPr>
              <a:t> </a:t>
            </a:r>
            <a:r>
              <a:rPr sz="3000" spc="-40" dirty="0">
                <a:latin typeface="Calibri"/>
                <a:cs typeface="Calibri"/>
              </a:rPr>
              <a:t>c</a:t>
            </a:r>
            <a:r>
              <a:rPr sz="3000" spc="-25" dirty="0">
                <a:latin typeface="Calibri"/>
                <a:cs typeface="Calibri"/>
              </a:rPr>
              <a:t>ome</a:t>
            </a:r>
            <a:r>
              <a:rPr sz="3000" spc="-15" dirty="0">
                <a:latin typeface="Calibri"/>
                <a:cs typeface="Calibri"/>
              </a:rPr>
              <a:t>s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25" dirty="0">
                <a:latin typeface="Calibri"/>
                <a:cs typeface="Calibri"/>
              </a:rPr>
              <a:t>h</a:t>
            </a:r>
            <a:r>
              <a:rPr sz="3000" spc="-30" dirty="0">
                <a:latin typeface="Calibri"/>
                <a:cs typeface="Calibri"/>
              </a:rPr>
              <a:t>e</a:t>
            </a:r>
            <a:r>
              <a:rPr sz="3000" spc="-55" dirty="0">
                <a:latin typeface="Calibri"/>
                <a:cs typeface="Calibri"/>
              </a:rPr>
              <a:t>r</a:t>
            </a:r>
            <a:r>
              <a:rPr sz="3000" spc="-15" dirty="0">
                <a:latin typeface="Calibri"/>
                <a:cs typeface="Calibri"/>
              </a:rPr>
              <a:t>e</a:t>
            </a:r>
            <a:r>
              <a:rPr sz="3000" spc="-70" dirty="0">
                <a:latin typeface="Times New Roman"/>
                <a:cs typeface="Times New Roman"/>
              </a:rPr>
              <a:t> </a:t>
            </a:r>
            <a:r>
              <a:rPr sz="3000" spc="-5" dirty="0">
                <a:solidFill>
                  <a:srgbClr val="F79546"/>
                </a:solidFill>
                <a:latin typeface="Calibri"/>
                <a:cs typeface="Calibri"/>
              </a:rPr>
              <a:t>da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i</a:t>
            </a:r>
            <a:r>
              <a:rPr sz="3000" spc="-15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000" spc="-210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000" dirty="0">
                <a:solidFill>
                  <a:srgbClr val="F79546"/>
                </a:solidFill>
                <a:latin typeface="Calibri"/>
                <a:cs typeface="Calibri"/>
              </a:rPr>
              <a:t>.</a:t>
            </a:r>
            <a:endParaRPr sz="3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225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Freque</a:t>
            </a:r>
            <a:r>
              <a:rPr b="1" u="heavy" spc="5" dirty="0">
                <a:latin typeface="Comic Sans MS"/>
                <a:cs typeface="Comic Sans MS"/>
              </a:rPr>
              <a:t>n</a:t>
            </a:r>
            <a:r>
              <a:rPr b="1" u="heavy" dirty="0">
                <a:latin typeface="Comic Sans MS"/>
                <a:cs typeface="Comic Sans MS"/>
              </a:rPr>
              <a:t>cy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09060"/>
            <a:ext cx="7652384" cy="3847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Som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ph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ases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2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que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on</a:t>
            </a:r>
            <a:r>
              <a:rPr sz="3200" spc="2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“how of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en an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action</a:t>
            </a:r>
            <a:r>
              <a:rPr sz="3200" spc="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done”</a:t>
            </a:r>
            <a:endParaRPr sz="3200">
              <a:latin typeface="Calibri"/>
              <a:cs typeface="Calibri"/>
            </a:endParaRPr>
          </a:p>
          <a:p>
            <a:pPr marL="12700" marR="1653539">
              <a:lnSpc>
                <a:spcPts val="4610"/>
              </a:lnSpc>
              <a:spcBef>
                <a:spcPts val="280"/>
              </a:spcBef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alled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equenc</a:t>
            </a:r>
            <a:r>
              <a:rPr sz="3200" spc="-229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en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al</a:t>
            </a:r>
            <a:r>
              <a:rPr sz="3200" spc="-40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200" spc="-60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200" spc="-2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spc="-9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scho</a:t>
            </a:r>
            <a:r>
              <a:rPr sz="3200" spc="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</a:t>
            </a:r>
            <a:r>
              <a:rPr sz="3200" spc="5" dirty="0">
                <a:latin typeface="Calibri"/>
                <a:cs typeface="Calibri"/>
              </a:rPr>
              <a:t>u</a:t>
            </a:r>
            <a:r>
              <a:rPr sz="3200" spc="-5" dirty="0">
                <a:latin typeface="Calibri"/>
                <a:cs typeface="Calibri"/>
              </a:rPr>
              <a:t>s.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clean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65" dirty="0">
                <a:latin typeface="Calibri"/>
                <a:cs typeface="Calibri"/>
              </a:rPr>
              <a:t>m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be</a:t>
            </a:r>
            <a:r>
              <a:rPr sz="3200" spc="-15" dirty="0">
                <a:latin typeface="Calibri"/>
                <a:cs typeface="Calibri"/>
              </a:rPr>
              <a:t>d</a:t>
            </a:r>
            <a:r>
              <a:rPr sz="3200" spc="-5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oo</a:t>
            </a:r>
            <a:r>
              <a:rPr sz="3200" dirty="0">
                <a:latin typeface="Calibri"/>
                <a:cs typeface="Calibri"/>
              </a:rPr>
              <a:t>m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1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-35" dirty="0">
                <a:solidFill>
                  <a:srgbClr val="F79546"/>
                </a:solidFill>
                <a:latin typeface="Calibri"/>
                <a:cs typeface="Calibri"/>
              </a:rPr>
              <a:t>v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10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spc="-3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d</a:t>
            </a:r>
            <a:r>
              <a:rPr sz="3200" spc="-60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200" spc="-229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Da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po</a:t>
            </a:r>
            <a:r>
              <a:rPr sz="3200" dirty="0">
                <a:latin typeface="Calibri"/>
                <a:cs typeface="Calibri"/>
              </a:rPr>
              <a:t>li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5" dirty="0">
                <a:latin typeface="Calibri"/>
                <a:cs typeface="Calibri"/>
              </a:rPr>
              <a:t>he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shoe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55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twice</a:t>
            </a:r>
            <a:r>
              <a:rPr sz="3200" spc="-10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a</a:t>
            </a:r>
            <a:r>
              <a:rPr sz="3200" spc="-8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eek.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225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spc="-5" dirty="0">
                <a:latin typeface="Comic Sans MS"/>
                <a:cs typeface="Comic Sans MS"/>
              </a:rPr>
              <a:t>Qu</a:t>
            </a:r>
            <a:r>
              <a:rPr b="1" u="heavy" spc="10" dirty="0">
                <a:latin typeface="Comic Sans MS"/>
                <a:cs typeface="Comic Sans MS"/>
              </a:rPr>
              <a:t>a</a:t>
            </a:r>
            <a:r>
              <a:rPr b="1" u="heavy" spc="-5" dirty="0">
                <a:latin typeface="Comic Sans MS"/>
                <a:cs typeface="Comic Sans MS"/>
              </a:rPr>
              <a:t>ntity</a:t>
            </a:r>
            <a:r>
              <a:rPr b="1" u="heavy" spc="20" dirty="0">
                <a:latin typeface="Comic Sans MS"/>
                <a:cs typeface="Comic Sans MS"/>
              </a:rPr>
              <a:t>/</a:t>
            </a:r>
            <a:r>
              <a:rPr b="1" u="heavy" dirty="0">
                <a:latin typeface="Comic Sans MS"/>
                <a:cs typeface="Comic Sans MS"/>
              </a:rPr>
              <a:t>Degree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09060"/>
            <a:ext cx="7307580" cy="38474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It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sh</a:t>
            </a:r>
            <a:r>
              <a:rPr sz="3200" spc="-25" dirty="0">
                <a:latin typeface="Calibri"/>
                <a:cs typeface="Calibri"/>
              </a:rPr>
              <a:t>ow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spc="-1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w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</a:t>
            </a:r>
            <a:r>
              <a:rPr sz="3200" spc="-15" dirty="0">
                <a:latin typeface="Calibri"/>
                <a:cs typeface="Calibri"/>
              </a:rPr>
              <a:t>u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,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wh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deg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ee</a:t>
            </a:r>
            <a:r>
              <a:rPr sz="3200" spc="-10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wh</a:t>
            </a:r>
            <a:r>
              <a:rPr sz="3200" spc="-2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e</a:t>
            </a:r>
            <a:r>
              <a:rPr sz="3200" spc="10" dirty="0">
                <a:latin typeface="Calibri"/>
                <a:cs typeface="Calibri"/>
              </a:rPr>
              <a:t>x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30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se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45" dirty="0">
                <a:solidFill>
                  <a:srgbClr val="F79546"/>
                </a:solidFill>
                <a:latin typeface="Calibri"/>
                <a:cs typeface="Calibri"/>
              </a:rPr>
              <a:t>st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or</a:t>
            </a:r>
            <a:r>
              <a:rPr sz="3200" spc="-65" dirty="0">
                <a:solidFill>
                  <a:srgbClr val="F79546"/>
                </a:solidFill>
                <a:latin typeface="Calibri"/>
                <a:cs typeface="Calibri"/>
              </a:rPr>
              <a:t>m</a:t>
            </a:r>
            <a:r>
              <a:rPr sz="3200" spc="-215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am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fu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ly</a:t>
            </a:r>
            <a:r>
              <a:rPr sz="3200" spc="-6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epa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ed.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The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m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30" dirty="0">
                <a:latin typeface="Calibri"/>
                <a:cs typeface="Calibri"/>
              </a:rPr>
              <a:t>g</a:t>
            </a:r>
            <a:r>
              <a:rPr sz="3200" spc="-5" dirty="0">
                <a:latin typeface="Calibri"/>
                <a:cs typeface="Calibri"/>
              </a:rPr>
              <a:t>oe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almo</a:t>
            </a:r>
            <a:r>
              <a:rPr sz="3200" spc="-45" dirty="0">
                <a:solidFill>
                  <a:srgbClr val="F79546"/>
                </a:solidFill>
                <a:latin typeface="Calibri"/>
                <a:cs typeface="Calibri"/>
              </a:rPr>
              <a:t>s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200" spc="-7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ri</a:t>
            </a:r>
            <a:r>
              <a:rPr sz="3200" spc="-1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e.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as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45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200" spc="-7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eles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225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Purpos</a:t>
            </a:r>
            <a:r>
              <a:rPr b="1" u="heavy" spc="-5" dirty="0">
                <a:latin typeface="Comic Sans MS"/>
                <a:cs typeface="Comic Sans MS"/>
              </a:rPr>
              <a:t>e/Rea</a:t>
            </a:r>
            <a:r>
              <a:rPr b="1" u="heavy" spc="15" dirty="0">
                <a:latin typeface="Comic Sans MS"/>
                <a:cs typeface="Comic Sans MS"/>
              </a:rPr>
              <a:t>s</a:t>
            </a:r>
            <a:r>
              <a:rPr b="1" u="heavy" dirty="0">
                <a:latin typeface="Comic Sans MS"/>
                <a:cs typeface="Comic Sans MS"/>
              </a:rPr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09060"/>
            <a:ext cx="7696834" cy="3261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wh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el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about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eason</a:t>
            </a:r>
            <a:r>
              <a:rPr sz="3200" spc="-114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ed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ad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eason.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henc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-7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unab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spc="-25" dirty="0">
                <a:latin typeface="Calibri"/>
                <a:cs typeface="Calibri"/>
              </a:rPr>
              <a:t>e</a:t>
            </a:r>
            <a:r>
              <a:rPr sz="3200" spc="-5" dirty="0">
                <a:latin typeface="Calibri"/>
                <a:cs typeface="Calibri"/>
              </a:rPr>
              <a:t>fu</a:t>
            </a:r>
            <a:r>
              <a:rPr sz="3200" spc="-5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cha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e.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the</a:t>
            </a:r>
            <a:r>
              <a:rPr sz="3200" spc="-45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spc="-25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-80" dirty="0">
                <a:solidFill>
                  <a:srgbClr val="F79546"/>
                </a:solidFill>
                <a:latin typeface="Calibri"/>
                <a:cs typeface="Calibri"/>
              </a:rPr>
              <a:t>f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200" spc="-35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</a:t>
            </a:r>
            <a:r>
              <a:rPr sz="3200" spc="-10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30" dirty="0">
                <a:latin typeface="Calibri"/>
                <a:cs typeface="Calibri"/>
              </a:rPr>
              <a:t>e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schoo</a:t>
            </a:r>
            <a:r>
              <a:rPr sz="3200" dirty="0">
                <a:latin typeface="Calibri"/>
                <a:cs typeface="Calibri"/>
              </a:rPr>
              <a:t>l.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12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all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85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ic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ic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ju</a:t>
            </a:r>
            <a:r>
              <a:rPr sz="3200" spc="-50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enj</a:t>
            </a:r>
            <a:r>
              <a:rPr sz="3200" spc="-20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yme</a:t>
            </a:r>
            <a:r>
              <a:rPr sz="3200" spc="-40" dirty="0">
                <a:solidFill>
                  <a:srgbClr val="F79546"/>
                </a:solidFill>
                <a:latin typeface="Calibri"/>
                <a:cs typeface="Calibri"/>
              </a:rPr>
              <a:t>n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b="1" u="heavy" spc="-5" dirty="0">
                <a:latin typeface="Comic Sans MS"/>
                <a:cs typeface="Comic Sans MS"/>
              </a:rPr>
              <a:t>Adverb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dirty="0">
                <a:latin typeface="Times New Roman"/>
                <a:cs typeface="Times New Roman"/>
              </a:rPr>
              <a:t> </a:t>
            </a:r>
            <a:r>
              <a:rPr b="1" u="heavy" spc="-5" dirty="0">
                <a:latin typeface="Comic Sans MS"/>
                <a:cs typeface="Comic Sans MS"/>
              </a:rPr>
              <a:t>Af</a:t>
            </a:r>
            <a:r>
              <a:rPr b="1" u="heavy" spc="10" dirty="0">
                <a:latin typeface="Comic Sans MS"/>
                <a:cs typeface="Comic Sans MS"/>
              </a:rPr>
              <a:t>f</a:t>
            </a:r>
            <a:r>
              <a:rPr b="1" u="heavy" spc="-5" dirty="0">
                <a:latin typeface="Comic Sans MS"/>
                <a:cs typeface="Comic Sans MS"/>
              </a:rPr>
              <a:t>irmation</a:t>
            </a:r>
            <a:r>
              <a:rPr b="1" u="heavy" spc="15" dirty="0">
                <a:latin typeface="Comic Sans MS"/>
                <a:cs typeface="Comic Sans MS"/>
              </a:rPr>
              <a:t>/</a:t>
            </a:r>
            <a:r>
              <a:rPr b="1" u="heavy" dirty="0">
                <a:latin typeface="Comic Sans MS"/>
                <a:cs typeface="Comic Sans MS"/>
              </a:rPr>
              <a:t>Negation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797960"/>
            <a:ext cx="7840980" cy="3236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wh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ch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s</a:t>
            </a:r>
            <a:r>
              <a:rPr sz="3200" spc="-60" dirty="0">
                <a:latin typeface="Calibri"/>
                <a:cs typeface="Calibri"/>
              </a:rPr>
              <a:t>a</a:t>
            </a:r>
            <a:r>
              <a:rPr sz="3200" spc="-2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if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it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y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it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no.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I don’t</a:t>
            </a:r>
            <a:r>
              <a:rPr sz="3200" spc="20" dirty="0">
                <a:latin typeface="Calibri"/>
                <a:cs typeface="Calibri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kn</a:t>
            </a:r>
            <a:r>
              <a:rPr sz="3200" spc="-20" dirty="0">
                <a:solidFill>
                  <a:srgbClr val="F79546"/>
                </a:solidFill>
                <a:latin typeface="Calibri"/>
                <a:cs typeface="Calibri"/>
              </a:rPr>
              <a:t>o</a:t>
            </a:r>
            <a:r>
              <a:rPr sz="3200" spc="-204" dirty="0">
                <a:solidFill>
                  <a:srgbClr val="F79546"/>
                </a:solidFill>
                <a:latin typeface="Calibri"/>
                <a:cs typeface="Calibri"/>
              </a:rPr>
              <a:t>w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Su</a:t>
            </a:r>
            <a:r>
              <a:rPr sz="3200" spc="-35" dirty="0">
                <a:solidFill>
                  <a:srgbClr val="F79546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ely</a:t>
            </a:r>
            <a:r>
              <a:rPr sz="3200" spc="-85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35" dirty="0">
                <a:latin typeface="Calibri"/>
                <a:cs typeface="Calibri"/>
              </a:rPr>
              <a:t>y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u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mi</a:t>
            </a:r>
            <a:r>
              <a:rPr sz="3200" spc="-55" dirty="0">
                <a:latin typeface="Calibri"/>
                <a:cs typeface="Calibri"/>
              </a:rPr>
              <a:t>s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114" dirty="0">
                <a:latin typeface="Calibri"/>
                <a:cs typeface="Calibri"/>
              </a:rPr>
              <a:t>k</a:t>
            </a:r>
            <a:r>
              <a:rPr sz="3200" dirty="0">
                <a:latin typeface="Calibri"/>
                <a:cs typeface="Calibri"/>
              </a:rPr>
              <a:t>en.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cer</a:t>
            </a:r>
            <a:r>
              <a:rPr sz="3200" spc="-45" dirty="0">
                <a:solidFill>
                  <a:srgbClr val="F79546"/>
                </a:solidFill>
                <a:latin typeface="Calibri"/>
                <a:cs typeface="Calibri"/>
              </a:rPr>
              <a:t>t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ai</a:t>
            </a:r>
            <a:r>
              <a:rPr sz="3200" spc="-5" dirty="0">
                <a:solidFill>
                  <a:srgbClr val="F79546"/>
                </a:solidFill>
                <a:latin typeface="Calibri"/>
                <a:cs typeface="Calibri"/>
              </a:rPr>
              <a:t>n</a:t>
            </a:r>
            <a:r>
              <a:rPr sz="3200" spc="-15" dirty="0">
                <a:solidFill>
                  <a:srgbClr val="F79546"/>
                </a:solidFill>
                <a:latin typeface="Calibri"/>
                <a:cs typeface="Calibri"/>
              </a:rPr>
              <a:t>l</a:t>
            </a:r>
            <a:r>
              <a:rPr sz="3200" dirty="0">
                <a:solidFill>
                  <a:srgbClr val="F79546"/>
                </a:solidFill>
                <a:latin typeface="Calibri"/>
                <a:cs typeface="Calibri"/>
              </a:rPr>
              <a:t>y</a:t>
            </a:r>
            <a:r>
              <a:rPr sz="3200" spc="-70" dirty="0">
                <a:solidFill>
                  <a:srgbClr val="F79546"/>
                </a:solidFill>
                <a:latin typeface="Times New Roman"/>
                <a:cs typeface="Times New Roman"/>
              </a:rPr>
              <a:t> </a:t>
            </a:r>
            <a:r>
              <a:rPr sz="3200" spc="-3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2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dirty="0">
                <a:latin typeface="Comic Sans MS"/>
                <a:cs typeface="Comic Sans MS"/>
              </a:rPr>
              <a:t>Formati</a:t>
            </a:r>
            <a:r>
              <a:rPr b="1" u="heavy" spc="5" dirty="0">
                <a:latin typeface="Comic Sans MS"/>
                <a:cs typeface="Comic Sans MS"/>
              </a:rPr>
              <a:t>o</a:t>
            </a:r>
            <a:r>
              <a:rPr b="1" u="heavy" dirty="0">
                <a:latin typeface="Comic Sans MS"/>
                <a:cs typeface="Comic Sans MS"/>
              </a:rPr>
              <a:t>n</a:t>
            </a:r>
            <a:r>
              <a:rPr b="1" u="heavy" spc="-25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of</a:t>
            </a:r>
            <a:r>
              <a:rPr b="1" u="heavy" spc="-25" dirty="0">
                <a:latin typeface="Comic Sans MS"/>
                <a:cs typeface="Comic Sans MS"/>
              </a:rPr>
              <a:t> </a:t>
            </a:r>
            <a:r>
              <a:rPr b="1" u="heavy" spc="-5" dirty="0">
                <a:latin typeface="Comic Sans MS"/>
                <a:cs typeface="Comic Sans MS"/>
              </a:rPr>
              <a:t>Adverbs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8937"/>
            <a:ext cx="7852409" cy="42291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Mo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</a:t>
            </a:r>
            <a:r>
              <a:rPr sz="3200" spc="-2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orme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20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20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4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</a:t>
            </a:r>
            <a:r>
              <a:rPr sz="3200" spc="-5" dirty="0">
                <a:latin typeface="Comic Sans MS"/>
                <a:cs typeface="Comic Sans MS"/>
              </a:rPr>
              <a:t>l</a:t>
            </a:r>
            <a:r>
              <a:rPr sz="3200" dirty="0">
                <a:latin typeface="Comic Sans MS"/>
                <a:cs typeface="Comic Sans MS"/>
              </a:rPr>
              <a:t>y</a:t>
            </a:r>
            <a:r>
              <a:rPr sz="3200" spc="155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their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or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espond</a:t>
            </a:r>
            <a:r>
              <a:rPr sz="3200" spc="-2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es.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e: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k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nd</a:t>
            </a:r>
            <a:r>
              <a:rPr sz="3200" dirty="0">
                <a:latin typeface="Calibri"/>
                <a:cs typeface="Calibri"/>
              </a:rPr>
              <a:t>ly(</a:t>
            </a:r>
            <a:r>
              <a:rPr sz="3200" spc="-15" dirty="0">
                <a:latin typeface="Calibri"/>
                <a:cs typeface="Calibri"/>
              </a:rPr>
              <a:t>k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nd),</a:t>
            </a:r>
            <a:r>
              <a:rPr sz="3200" spc="-10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1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wly(s</a:t>
            </a:r>
            <a:r>
              <a:rPr sz="3200" spc="-5" dirty="0">
                <a:latin typeface="Calibri"/>
                <a:cs typeface="Calibri"/>
              </a:rPr>
              <a:t>l</a:t>
            </a:r>
            <a:r>
              <a:rPr sz="3200" spc="-2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w),ha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ly(ha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d),</a:t>
            </a:r>
            <a:r>
              <a:rPr sz="3200" spc="-15" dirty="0">
                <a:latin typeface="Calibri"/>
                <a:cs typeface="Calibri"/>
              </a:rPr>
              <a:t>s</a:t>
            </a:r>
            <a:r>
              <a:rPr sz="3200" spc="-20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10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</a:t>
            </a:r>
            <a:r>
              <a:rPr sz="3200" spc="-20" dirty="0">
                <a:latin typeface="Calibri"/>
                <a:cs typeface="Calibri"/>
              </a:rPr>
              <a:t>s</a:t>
            </a:r>
            <a:r>
              <a:rPr sz="3200" spc="-25" dirty="0">
                <a:latin typeface="Calibri"/>
                <a:cs typeface="Calibri"/>
              </a:rPr>
              <a:t>w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dirty="0">
                <a:latin typeface="Calibri"/>
                <a:cs typeface="Calibri"/>
              </a:rPr>
              <a:t>t)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spc="-4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c.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spc="155" dirty="0">
                <a:latin typeface="Wingdings"/>
                <a:cs typeface="Wingdings"/>
              </a:rPr>
              <a:t></a:t>
            </a:r>
            <a:r>
              <a:rPr sz="3200" spc="-5" dirty="0">
                <a:latin typeface="Calibri"/>
                <a:cs typeface="Calibri"/>
              </a:rPr>
              <a:t>Sh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2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beau</a:t>
            </a:r>
            <a:r>
              <a:rPr sz="3200" spc="-10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u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4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(adject</a:t>
            </a:r>
            <a:r>
              <a:rPr sz="3200" spc="5" dirty="0">
                <a:latin typeface="Calibri"/>
                <a:cs typeface="Calibri"/>
              </a:rPr>
              <a:t>i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e).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155" dirty="0">
                <a:latin typeface="Wingdings"/>
                <a:cs typeface="Wingdings"/>
              </a:rPr>
              <a:t></a:t>
            </a:r>
            <a:r>
              <a:rPr sz="3200" spc="-5" dirty="0">
                <a:latin typeface="Calibri"/>
                <a:cs typeface="Calibri"/>
              </a:rPr>
              <a:t>Sh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beaut</a:t>
            </a:r>
            <a:r>
              <a:rPr sz="3200" spc="5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u</a:t>
            </a:r>
            <a:r>
              <a:rPr sz="3200" dirty="0">
                <a:latin typeface="Calibri"/>
                <a:cs typeface="Calibri"/>
              </a:rPr>
              <a:t>l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spc="-3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(ad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erb)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esse</a:t>
            </a:r>
            <a:r>
              <a:rPr sz="3200" spc="-1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3200" spc="155" dirty="0">
                <a:latin typeface="Wingdings"/>
                <a:cs typeface="Wingdings"/>
              </a:rPr>
              <a:t>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(adjecti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e)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pe</a:t>
            </a:r>
            <a:r>
              <a:rPr sz="3200" spc="-5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son.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3200" spc="155" dirty="0">
                <a:latin typeface="Wingdings"/>
                <a:cs typeface="Wingdings"/>
              </a:rPr>
              <a:t></a:t>
            </a:r>
            <a:r>
              <a:rPr sz="3200" spc="-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1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eh</a:t>
            </a:r>
            <a:r>
              <a:rPr sz="3200" spc="-55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ed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s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7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25" dirty="0">
                <a:latin typeface="Calibri"/>
                <a:cs typeface="Calibri"/>
              </a:rPr>
              <a:t>g</a:t>
            </a:r>
            <a:r>
              <a:rPr sz="3200" dirty="0">
                <a:latin typeface="Calibri"/>
                <a:cs typeface="Calibri"/>
              </a:rPr>
              <a:t>ely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(ad</a:t>
            </a:r>
            <a:r>
              <a:rPr sz="3200" spc="-3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erb).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73423" y="838200"/>
            <a:ext cx="1824227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73423" y="19811"/>
            <a:ext cx="1824227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0124" y="3043427"/>
            <a:ext cx="7965948" cy="27782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37108" y="1316597"/>
            <a:ext cx="6929755" cy="9194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243F60"/>
              </a:buClr>
              <a:buFont typeface="Wingdings"/>
              <a:buChar char=""/>
              <a:tabLst>
                <a:tab pos="469900" algn="l"/>
                <a:tab pos="1724025" algn="l"/>
                <a:tab pos="2449195" algn="l"/>
                <a:tab pos="3650615" algn="l"/>
                <a:tab pos="4522470" algn="l"/>
                <a:tab pos="5650230" algn="l"/>
              </a:tabLst>
            </a:pP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Nouns</a:t>
            </a:r>
            <a:r>
              <a:rPr sz="3200" dirty="0">
                <a:solidFill>
                  <a:srgbClr val="243F60"/>
                </a:solidFill>
                <a:latin typeface="Times New Roman"/>
                <a:cs typeface="Times New Roman"/>
              </a:rPr>
              <a:t>	</a:t>
            </a:r>
            <a:r>
              <a:rPr sz="3200" spc="5" dirty="0">
                <a:solidFill>
                  <a:srgbClr val="243F60"/>
                </a:solidFill>
                <a:latin typeface="Calibri"/>
                <a:cs typeface="Calibri"/>
              </a:rPr>
              <a:t>a</a:t>
            </a:r>
            <a:r>
              <a:rPr sz="3200" spc="-50" dirty="0">
                <a:solidFill>
                  <a:srgbClr val="243F60"/>
                </a:solidFill>
                <a:latin typeface="Calibri"/>
                <a:cs typeface="Calibri"/>
              </a:rPr>
              <a:t>r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e</a:t>
            </a:r>
            <a:r>
              <a:rPr sz="3200" dirty="0">
                <a:solidFill>
                  <a:srgbClr val="243F60"/>
                </a:solidFill>
                <a:latin typeface="Times New Roman"/>
                <a:cs typeface="Times New Roman"/>
              </a:rPr>
              <a:t>	</a:t>
            </a:r>
            <a:r>
              <a:rPr sz="3200" spc="-25" dirty="0">
                <a:solidFill>
                  <a:srgbClr val="243F60"/>
                </a:solidFill>
                <a:latin typeface="Calibri"/>
                <a:cs typeface="Calibri"/>
              </a:rPr>
              <a:t>w</a:t>
            </a:r>
            <a:r>
              <a:rPr sz="3200" spc="-5" dirty="0">
                <a:solidFill>
                  <a:srgbClr val="243F60"/>
                </a:solidFill>
                <a:latin typeface="Calibri"/>
                <a:cs typeface="Calibri"/>
              </a:rPr>
              <a:t>o</a:t>
            </a:r>
            <a:r>
              <a:rPr sz="3200" spc="-50" dirty="0">
                <a:solidFill>
                  <a:srgbClr val="243F60"/>
                </a:solidFill>
                <a:latin typeface="Calibri"/>
                <a:cs typeface="Calibri"/>
              </a:rPr>
              <a:t>r</a:t>
            </a:r>
            <a:r>
              <a:rPr sz="3200" spc="-5" dirty="0">
                <a:solidFill>
                  <a:srgbClr val="243F60"/>
                </a:solidFill>
                <a:latin typeface="Calibri"/>
                <a:cs typeface="Calibri"/>
              </a:rPr>
              <a:t>d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s</a:t>
            </a:r>
            <a:r>
              <a:rPr sz="3200" dirty="0">
                <a:solidFill>
                  <a:srgbClr val="243F60"/>
                </a:solidFill>
                <a:latin typeface="Times New Roman"/>
                <a:cs typeface="Times New Roman"/>
              </a:rPr>
              <a:t>	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th</a:t>
            </a:r>
            <a:r>
              <a:rPr sz="3200" spc="-25" dirty="0">
                <a:solidFill>
                  <a:srgbClr val="243F60"/>
                </a:solidFill>
                <a:latin typeface="Calibri"/>
                <a:cs typeface="Calibri"/>
              </a:rPr>
              <a:t>a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t</a:t>
            </a:r>
            <a:r>
              <a:rPr sz="3200" dirty="0">
                <a:solidFill>
                  <a:srgbClr val="243F60"/>
                </a:solidFill>
                <a:latin typeface="Times New Roman"/>
                <a:cs typeface="Times New Roman"/>
              </a:rPr>
              <a:t>	</a:t>
            </a:r>
            <a:r>
              <a:rPr sz="3200" spc="-5" dirty="0">
                <a:solidFill>
                  <a:srgbClr val="243F60"/>
                </a:solidFill>
                <a:latin typeface="Calibri"/>
                <a:cs typeface="Calibri"/>
              </a:rPr>
              <a:t>n</a:t>
            </a:r>
            <a:r>
              <a:rPr sz="3200" spc="5" dirty="0">
                <a:solidFill>
                  <a:srgbClr val="243F60"/>
                </a:solidFill>
                <a:latin typeface="Calibri"/>
                <a:cs typeface="Calibri"/>
              </a:rPr>
              <a:t>a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me</a:t>
            </a:r>
            <a:r>
              <a:rPr sz="3200" dirty="0">
                <a:solidFill>
                  <a:srgbClr val="243F60"/>
                </a:solidFill>
                <a:latin typeface="Times New Roman"/>
                <a:cs typeface="Times New Roman"/>
              </a:rPr>
              <a:t>	</a:t>
            </a: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peopl</a:t>
            </a:r>
            <a:r>
              <a:rPr sz="3200" b="1" spc="-15" dirty="0">
                <a:solidFill>
                  <a:srgbClr val="243F60"/>
                </a:solidFill>
                <a:latin typeface="Calibri"/>
                <a:cs typeface="Calibri"/>
              </a:rPr>
              <a:t>e</a:t>
            </a:r>
            <a:r>
              <a:rPr sz="3200" spc="-10" dirty="0">
                <a:solidFill>
                  <a:srgbClr val="243F60"/>
                </a:solidFill>
                <a:latin typeface="Calibri"/>
                <a:cs typeface="Calibri"/>
              </a:rPr>
              <a:t>,</a:t>
            </a:r>
            <a:endParaRPr sz="32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</a:pP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place</a:t>
            </a:r>
            <a:r>
              <a:rPr sz="3200" b="1" spc="-5" dirty="0">
                <a:solidFill>
                  <a:srgbClr val="243F60"/>
                </a:solidFill>
                <a:latin typeface="Calibri"/>
                <a:cs typeface="Calibri"/>
              </a:rPr>
              <a:t>s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,</a:t>
            </a:r>
            <a:r>
              <a:rPr sz="3200" spc="-100" dirty="0">
                <a:solidFill>
                  <a:srgbClr val="243F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things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,</a:t>
            </a:r>
            <a:r>
              <a:rPr sz="3200" spc="-90" dirty="0">
                <a:solidFill>
                  <a:srgbClr val="243F6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or</a:t>
            </a:r>
            <a:r>
              <a:rPr sz="3200" spc="-105" dirty="0">
                <a:solidFill>
                  <a:srgbClr val="243F6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243F60"/>
                </a:solidFill>
                <a:latin typeface="Calibri"/>
                <a:cs typeface="Calibri"/>
              </a:rPr>
              <a:t>idea</a:t>
            </a:r>
            <a:r>
              <a:rPr sz="3200" b="1" spc="-10" dirty="0">
                <a:solidFill>
                  <a:srgbClr val="243F60"/>
                </a:solidFill>
                <a:latin typeface="Calibri"/>
                <a:cs typeface="Calibri"/>
              </a:rPr>
              <a:t>s</a:t>
            </a:r>
            <a:r>
              <a:rPr sz="3200" dirty="0">
                <a:solidFill>
                  <a:srgbClr val="243F60"/>
                </a:solidFill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3100" y="2474464"/>
            <a:ext cx="1278890" cy="3556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spc="-15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2800" b="1" spc="-60" dirty="0">
                <a:solidFill>
                  <a:srgbClr val="4F80BC"/>
                </a:solidFill>
                <a:latin typeface="Calibri"/>
                <a:cs typeface="Calibri"/>
              </a:rPr>
              <a:t>x</a:t>
            </a:r>
            <a:r>
              <a:rPr sz="2800" b="1" spc="-15" dirty="0">
                <a:solidFill>
                  <a:srgbClr val="4F80BC"/>
                </a:solidFill>
                <a:latin typeface="Calibri"/>
                <a:cs typeface="Calibri"/>
              </a:rPr>
              <a:t>a</a:t>
            </a:r>
            <a:r>
              <a:rPr sz="2800" b="1" spc="-20" dirty="0">
                <a:solidFill>
                  <a:srgbClr val="4F80BC"/>
                </a:solidFill>
                <a:latin typeface="Calibri"/>
                <a:cs typeface="Calibri"/>
              </a:rPr>
              <a:t>m</a:t>
            </a:r>
            <a:r>
              <a:rPr sz="2800" b="1" spc="-15" dirty="0">
                <a:solidFill>
                  <a:srgbClr val="4F80BC"/>
                </a:solidFill>
                <a:latin typeface="Calibri"/>
                <a:cs typeface="Calibri"/>
              </a:rPr>
              <a:t>ple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630679" y="4998720"/>
            <a:ext cx="1778508" cy="145084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237476" y="5274564"/>
            <a:ext cx="1778507" cy="119024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4799076" y="5096255"/>
            <a:ext cx="1603248" cy="13533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528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u="heavy" dirty="0">
                <a:latin typeface="Comic Sans MS"/>
                <a:cs typeface="Comic Sans MS"/>
              </a:rPr>
              <a:t>Poin</a:t>
            </a:r>
            <a:r>
              <a:rPr b="1" u="heavy" spc="-5" dirty="0">
                <a:latin typeface="Comic Sans MS"/>
                <a:cs typeface="Comic Sans MS"/>
              </a:rPr>
              <a:t>ts</a:t>
            </a:r>
            <a:r>
              <a:rPr b="1" u="heavy" spc="-15" dirty="0">
                <a:latin typeface="Comic Sans MS"/>
                <a:cs typeface="Comic Sans MS"/>
              </a:rPr>
              <a:t> </a:t>
            </a:r>
            <a:r>
              <a:rPr b="1" u="heavy" spc="-5" dirty="0">
                <a:latin typeface="Comic Sans MS"/>
                <a:cs typeface="Comic Sans MS"/>
              </a:rPr>
              <a:t>to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spc="-5" dirty="0">
                <a:latin typeface="Comic Sans MS"/>
                <a:cs typeface="Comic Sans MS"/>
              </a:rPr>
              <a:t>be</a:t>
            </a:r>
            <a:r>
              <a:rPr b="1" u="heavy" spc="-20" dirty="0">
                <a:latin typeface="Comic Sans MS"/>
                <a:cs typeface="Comic Sans MS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Noted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28010"/>
            <a:ext cx="7557134" cy="862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50"/>
              </a:lnSpc>
              <a:tabLst>
                <a:tab pos="527685" algn="l"/>
              </a:tabLst>
            </a:pPr>
            <a:r>
              <a:rPr sz="3200" spc="-5" dirty="0">
                <a:latin typeface="Calibri"/>
                <a:cs typeface="Calibri"/>
              </a:rPr>
              <a:t>1</a:t>
            </a:r>
            <a:r>
              <a:rPr sz="3200" dirty="0">
                <a:latin typeface="Calibri"/>
                <a:cs typeface="Calibri"/>
              </a:rPr>
              <a:t>)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dirty="0">
                <a:latin typeface="Calibri"/>
                <a:cs typeface="Calibri"/>
              </a:rPr>
              <a:t>If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adjecti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end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in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–y,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ep</a:t>
            </a:r>
            <a:r>
              <a:rPr sz="3200" spc="-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ace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it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with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–i</a:t>
            </a:r>
            <a:endParaRPr sz="3200">
              <a:latin typeface="Comic Sans MS"/>
              <a:cs typeface="Comic Sans MS"/>
            </a:endParaRPr>
          </a:p>
          <a:p>
            <a:pPr marL="527685">
              <a:lnSpc>
                <a:spcPts val="3650"/>
              </a:lnSpc>
            </a:pPr>
            <a:r>
              <a:rPr sz="3200" dirty="0">
                <a:latin typeface="Calibri"/>
                <a:cs typeface="Calibri"/>
              </a:rPr>
              <a:t>and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add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</a:t>
            </a:r>
            <a:r>
              <a:rPr sz="3200" spc="-5" dirty="0">
                <a:latin typeface="Comic Sans MS"/>
                <a:cs typeface="Comic Sans MS"/>
              </a:rPr>
              <a:t>l</a:t>
            </a:r>
            <a:r>
              <a:rPr sz="3200" dirty="0">
                <a:latin typeface="Comic Sans MS"/>
                <a:cs typeface="Comic Sans MS"/>
              </a:rPr>
              <a:t>y</a:t>
            </a:r>
            <a:r>
              <a:rPr sz="3200" spc="160" dirty="0">
                <a:latin typeface="Times New Roman"/>
                <a:cs typeface="Times New Roman"/>
              </a:rPr>
              <a:t> </a:t>
            </a:r>
            <a:r>
              <a:rPr sz="3200" spc="-50" dirty="0">
                <a:latin typeface="Calibri"/>
                <a:cs typeface="Calibri"/>
              </a:rPr>
              <a:t>e</a:t>
            </a:r>
            <a:r>
              <a:rPr sz="3200" spc="-55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amples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32" y="2383119"/>
            <a:ext cx="1426210" cy="1530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Hap</a:t>
            </a:r>
            <a:r>
              <a:rPr sz="3200" spc="-25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A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g</a:t>
            </a:r>
            <a:r>
              <a:rPr sz="3200" spc="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y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Lucky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105928" y="2407662"/>
            <a:ext cx="1313180" cy="150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1910" algn="just">
              <a:lnSpc>
                <a:spcPct val="110000"/>
              </a:lnSpc>
            </a:pPr>
            <a:r>
              <a:rPr sz="3200" spc="-5" dirty="0">
                <a:latin typeface="Calibri"/>
                <a:cs typeface="Calibri"/>
              </a:rPr>
              <a:t>Happi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Ang</a:t>
            </a:r>
            <a:r>
              <a:rPr sz="3200" spc="-1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Luck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ly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29" y="4000659"/>
            <a:ext cx="7727315" cy="888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50"/>
              </a:lnSpc>
              <a:tabLst>
                <a:tab pos="525780" algn="l"/>
              </a:tabLst>
            </a:pPr>
            <a:r>
              <a:rPr sz="3200" dirty="0">
                <a:latin typeface="Calibri"/>
                <a:cs typeface="Calibri"/>
              </a:rPr>
              <a:t>2)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dirty="0">
                <a:latin typeface="Calibri"/>
                <a:cs typeface="Calibri"/>
              </a:rPr>
              <a:t>If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adjecti</a:t>
            </a:r>
            <a:r>
              <a:rPr sz="3200" spc="-40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15" dirty="0">
                <a:latin typeface="Calibri"/>
                <a:cs typeface="Calibri"/>
              </a:rPr>
              <a:t>n</a:t>
            </a:r>
            <a:r>
              <a:rPr sz="3200" spc="-5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in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–abl</a:t>
            </a:r>
            <a:r>
              <a:rPr sz="3200" spc="-5" dirty="0">
                <a:latin typeface="Comic Sans MS"/>
                <a:cs typeface="Comic Sans MS"/>
              </a:rPr>
              <a:t>e</a:t>
            </a:r>
            <a:r>
              <a:rPr sz="3200" spc="-10" dirty="0">
                <a:latin typeface="Calibri"/>
                <a:cs typeface="Calibri"/>
              </a:rPr>
              <a:t>,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omic Sans MS"/>
                <a:cs typeface="Comic Sans MS"/>
              </a:rPr>
              <a:t>-ibl</a:t>
            </a:r>
            <a:r>
              <a:rPr sz="3200" dirty="0">
                <a:latin typeface="Comic Sans MS"/>
                <a:cs typeface="Comic Sans MS"/>
              </a:rPr>
              <a:t>e</a:t>
            </a:r>
            <a:r>
              <a:rPr sz="3200" spc="16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r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</a:t>
            </a:r>
            <a:r>
              <a:rPr sz="3200" spc="-5" dirty="0">
                <a:latin typeface="Comic Sans MS"/>
                <a:cs typeface="Comic Sans MS"/>
              </a:rPr>
              <a:t>le</a:t>
            </a:r>
            <a:r>
              <a:rPr sz="3200" spc="-10" dirty="0">
                <a:latin typeface="Calibri"/>
                <a:cs typeface="Calibri"/>
              </a:rPr>
              <a:t>,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ts val="3650"/>
              </a:lnSpc>
            </a:pP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ep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ace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the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–e</a:t>
            </a:r>
            <a:r>
              <a:rPr sz="3200" spc="-8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wi</a:t>
            </a:r>
            <a:r>
              <a:rPr sz="3200" spc="-1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h</a:t>
            </a:r>
            <a:r>
              <a:rPr sz="3200" spc="-6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</a:t>
            </a:r>
            <a:r>
              <a:rPr sz="3200" spc="-5" dirty="0">
                <a:latin typeface="Comic Sans MS"/>
                <a:cs typeface="Comic Sans MS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5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amples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929" y="4968468"/>
            <a:ext cx="1847214" cy="1530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P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obab</a:t>
            </a:r>
            <a:r>
              <a:rPr sz="3200" dirty="0">
                <a:latin typeface="Calibri"/>
                <a:cs typeface="Calibri"/>
              </a:rPr>
              <a:t>le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0"/>
              </a:spcBef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Ge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4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" dirty="0">
                <a:latin typeface="Calibri"/>
                <a:cs typeface="Calibri"/>
              </a:rPr>
              <a:t>Horr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le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89340" y="4993011"/>
            <a:ext cx="1494790" cy="1505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255">
              <a:lnSpc>
                <a:spcPct val="110000"/>
              </a:lnSpc>
            </a:pPr>
            <a:r>
              <a:rPr sz="3200" dirty="0">
                <a:latin typeface="Calibri"/>
                <a:cs typeface="Calibri"/>
              </a:rPr>
              <a:t>P</a:t>
            </a:r>
            <a:r>
              <a:rPr sz="3200" spc="-55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obab</a:t>
            </a:r>
            <a:r>
              <a:rPr sz="3200" dirty="0">
                <a:latin typeface="Calibri"/>
                <a:cs typeface="Calibri"/>
              </a:rPr>
              <a:t>ly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Ge</a:t>
            </a:r>
            <a:r>
              <a:rPr sz="3200" spc="-3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Horr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b</a:t>
            </a:r>
            <a:r>
              <a:rPr sz="3200" dirty="0">
                <a:latin typeface="Calibri"/>
                <a:cs typeface="Calibri"/>
              </a:rPr>
              <a:t>ly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483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u="heavy" spc="-1105" dirty="0">
                <a:latin typeface="Times New Roman"/>
                <a:cs typeface="Times New Roman"/>
              </a:rPr>
              <a:t> </a:t>
            </a:r>
            <a:r>
              <a:rPr b="1" u="heavy" dirty="0">
                <a:latin typeface="Comic Sans MS"/>
                <a:cs typeface="Comic Sans MS"/>
              </a:rPr>
              <a:t>Cont.…..</a:t>
            </a:r>
            <a:r>
              <a:rPr u="heavy" spc="-30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1768637"/>
            <a:ext cx="6616065" cy="937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3)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If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adjecti</a:t>
            </a:r>
            <a:r>
              <a:rPr sz="3200" spc="-4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en</a:t>
            </a:r>
            <a:r>
              <a:rPr sz="3200" spc="-20" dirty="0">
                <a:latin typeface="Calibri"/>
                <a:cs typeface="Calibri"/>
              </a:rPr>
              <a:t>d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in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–i</a:t>
            </a:r>
            <a:r>
              <a:rPr sz="3200" spc="-5" dirty="0">
                <a:latin typeface="Comic Sans MS"/>
                <a:cs typeface="Comic Sans MS"/>
              </a:rPr>
              <a:t>c</a:t>
            </a:r>
            <a:r>
              <a:rPr sz="3200" dirty="0">
                <a:latin typeface="Calibri"/>
                <a:cs typeface="Calibri"/>
              </a:rPr>
              <a:t>,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add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omic Sans MS"/>
                <a:cs typeface="Comic Sans MS"/>
              </a:rPr>
              <a:t>–all</a:t>
            </a:r>
            <a:r>
              <a:rPr sz="3200" spc="-5" dirty="0">
                <a:latin typeface="Comic Sans MS"/>
                <a:cs typeface="Comic Sans MS"/>
              </a:rPr>
              <a:t>y</a:t>
            </a:r>
            <a:r>
              <a:rPr sz="3200" dirty="0">
                <a:latin typeface="Calibri"/>
                <a:cs typeface="Calibri"/>
              </a:rPr>
              <a:t>.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E</a:t>
            </a:r>
            <a:r>
              <a:rPr sz="3200" spc="-6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amp</a:t>
            </a:r>
            <a:r>
              <a:rPr sz="3200" spc="-10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es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</a:t>
            </a:r>
            <a:r>
              <a:rPr sz="3200" spc="-4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95" dirty="0">
                <a:latin typeface="Times New Roman"/>
                <a:cs typeface="Times New Roman"/>
              </a:rPr>
              <a:t> 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9740" y="2834224"/>
            <a:ext cx="1963420" cy="10426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6235" algn="l"/>
              </a:tabLst>
            </a:pPr>
            <a:r>
              <a:rPr sz="3200" dirty="0">
                <a:latin typeface="Calibri"/>
                <a:cs typeface="Calibri"/>
              </a:rPr>
              <a:t>Bas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c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6235" algn="l"/>
              </a:tabLst>
            </a:pPr>
            <a:r>
              <a:rPr sz="3200" spc="-55" dirty="0">
                <a:latin typeface="Calibri"/>
                <a:cs typeface="Calibri"/>
              </a:rPr>
              <a:t>E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onom</a:t>
            </a:r>
            <a:r>
              <a:rPr sz="3200" dirty="0">
                <a:latin typeface="Calibri"/>
                <a:cs typeface="Calibri"/>
              </a:rPr>
              <a:t>ic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9364" y="2858766"/>
            <a:ext cx="2202815" cy="1017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0" marR="5080" indent="-19685">
              <a:lnSpc>
                <a:spcPct val="120100"/>
              </a:lnSpc>
            </a:pPr>
            <a:r>
              <a:rPr sz="3200" dirty="0">
                <a:latin typeface="Calibri"/>
                <a:cs typeface="Calibri"/>
              </a:rPr>
              <a:t>Basi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ally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 spc="-55" dirty="0">
                <a:latin typeface="Calibri"/>
                <a:cs typeface="Calibri"/>
              </a:rPr>
              <a:t>E</a:t>
            </a:r>
            <a:r>
              <a:rPr sz="3200" spc="-25" dirty="0">
                <a:latin typeface="Calibri"/>
                <a:cs typeface="Calibri"/>
              </a:rPr>
              <a:t>c</a:t>
            </a:r>
            <a:r>
              <a:rPr sz="3200" spc="-5" dirty="0">
                <a:latin typeface="Calibri"/>
                <a:cs typeface="Calibri"/>
              </a:rPr>
              <a:t>onom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ally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9740" y="4614449"/>
            <a:ext cx="8042275" cy="920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ru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,h</a:t>
            </a:r>
            <a:r>
              <a:rPr sz="3200" spc="-20" dirty="0">
                <a:latin typeface="Calibri"/>
                <a:cs typeface="Calibri"/>
              </a:rPr>
              <a:t>o</a:t>
            </a:r>
            <a:r>
              <a:rPr sz="3200" spc="-30" dirty="0">
                <a:latin typeface="Calibri"/>
                <a:cs typeface="Calibri"/>
              </a:rPr>
              <a:t>w</a:t>
            </a:r>
            <a:r>
              <a:rPr sz="3200" spc="-15" dirty="0">
                <a:latin typeface="Calibri"/>
                <a:cs typeface="Calibri"/>
              </a:rPr>
              <a:t>e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280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,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ha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an</a:t>
            </a:r>
            <a:r>
              <a:rPr sz="3200" spc="-80" dirty="0">
                <a:latin typeface="Times New Roman"/>
                <a:cs typeface="Times New Roman"/>
              </a:rPr>
              <a:t> </a:t>
            </a:r>
            <a:r>
              <a:rPr sz="3200" spc="-45" dirty="0">
                <a:latin typeface="Calibri"/>
                <a:cs typeface="Calibri"/>
              </a:rPr>
              <a:t>e</a:t>
            </a:r>
            <a:r>
              <a:rPr sz="3200" spc="-70" dirty="0">
                <a:latin typeface="Calibri"/>
                <a:cs typeface="Calibri"/>
              </a:rPr>
              <a:t>x</a:t>
            </a:r>
            <a:r>
              <a:rPr sz="3200" dirty="0">
                <a:latin typeface="Calibri"/>
                <a:cs typeface="Calibri"/>
              </a:rPr>
              <a:t>ce</a:t>
            </a:r>
            <a:r>
              <a:rPr sz="3200" spc="-20" dirty="0">
                <a:latin typeface="Calibri"/>
                <a:cs typeface="Calibri"/>
              </a:rPr>
              <a:t>p</a:t>
            </a:r>
            <a:r>
              <a:rPr sz="3200" dirty="0">
                <a:latin typeface="Calibri"/>
                <a:cs typeface="Calibri"/>
              </a:rPr>
              <a:t>t</a:t>
            </a:r>
            <a:r>
              <a:rPr sz="3200" spc="-15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on</a:t>
            </a:r>
            <a:r>
              <a:rPr sz="3200" dirty="0">
                <a:latin typeface="Calibri"/>
                <a:cs typeface="Calibri"/>
              </a:rPr>
              <a:t>.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Th</a:t>
            </a:r>
            <a:r>
              <a:rPr sz="3200" dirty="0">
                <a:latin typeface="Calibri"/>
                <a:cs typeface="Calibri"/>
              </a:rPr>
              <a:t>e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ad</a:t>
            </a:r>
            <a:r>
              <a:rPr sz="3200" spc="-35" dirty="0">
                <a:latin typeface="Calibri"/>
                <a:cs typeface="Calibri"/>
              </a:rPr>
              <a:t>v</a:t>
            </a:r>
            <a:r>
              <a:rPr sz="3200" dirty="0">
                <a:latin typeface="Calibri"/>
                <a:cs typeface="Calibri"/>
              </a:rPr>
              <a:t>erb</a:t>
            </a:r>
            <a:endParaRPr sz="3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3200" spc="-80" dirty="0">
                <a:latin typeface="Calibri"/>
                <a:cs typeface="Calibri"/>
              </a:rPr>
              <a:t>f</a:t>
            </a:r>
            <a:r>
              <a:rPr sz="3200" spc="-5" dirty="0">
                <a:latin typeface="Calibri"/>
                <a:cs typeface="Calibri"/>
              </a:rPr>
              <a:t>orme</a:t>
            </a:r>
            <a:r>
              <a:rPr sz="3200" dirty="0">
                <a:latin typeface="Calibri"/>
                <a:cs typeface="Calibri"/>
              </a:rPr>
              <a:t>d</a:t>
            </a:r>
            <a:r>
              <a:rPr sz="3200" spc="-7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f</a:t>
            </a:r>
            <a:r>
              <a:rPr sz="3200" spc="-5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m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Arial Black"/>
                <a:cs typeface="Arial Black"/>
              </a:rPr>
              <a:t>p</a:t>
            </a:r>
            <a:r>
              <a:rPr sz="2400" spc="-30" dirty="0">
                <a:latin typeface="Arial Black"/>
                <a:cs typeface="Arial Black"/>
              </a:rPr>
              <a:t>u</a:t>
            </a:r>
            <a:r>
              <a:rPr sz="2400" dirty="0">
                <a:latin typeface="Arial Black"/>
                <a:cs typeface="Arial Black"/>
              </a:rPr>
              <a:t>blic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i</a:t>
            </a:r>
            <a:r>
              <a:rPr sz="3200" dirty="0">
                <a:latin typeface="Calibri"/>
                <a:cs typeface="Calibri"/>
              </a:rPr>
              <a:t>s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Arial Black"/>
                <a:cs typeface="Arial Black"/>
              </a:rPr>
              <a:t>publi</a:t>
            </a:r>
            <a:r>
              <a:rPr sz="2400" spc="-80" dirty="0">
                <a:latin typeface="Arial Black"/>
                <a:cs typeface="Arial Black"/>
              </a:rPr>
              <a:t>c</a:t>
            </a:r>
            <a:r>
              <a:rPr sz="2400" spc="35" dirty="0">
                <a:latin typeface="Arial Black"/>
                <a:cs typeface="Arial Black"/>
              </a:rPr>
              <a:t>l</a:t>
            </a:r>
            <a:r>
              <a:rPr sz="2400" spc="-25" dirty="0">
                <a:latin typeface="Arial Black"/>
                <a:cs typeface="Arial Black"/>
              </a:rPr>
              <a:t>y</a:t>
            </a:r>
            <a:r>
              <a:rPr sz="3200" spc="-10" dirty="0">
                <a:latin typeface="Calibri"/>
                <a:cs typeface="Calibri"/>
              </a:rPr>
              <a:t>,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Arial Black"/>
                <a:cs typeface="Arial Black"/>
              </a:rPr>
              <a:t>no</a:t>
            </a:r>
            <a:r>
              <a:rPr sz="2400" spc="-15" dirty="0">
                <a:latin typeface="Arial Black"/>
                <a:cs typeface="Arial Black"/>
              </a:rPr>
              <a:t>t</a:t>
            </a:r>
            <a:r>
              <a:rPr sz="2400" spc="12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pub</a:t>
            </a:r>
            <a:r>
              <a:rPr sz="3200" spc="-15" dirty="0">
                <a:latin typeface="Calibri"/>
                <a:cs typeface="Calibri"/>
              </a:rPr>
              <a:t>l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30" dirty="0">
                <a:latin typeface="Calibri"/>
                <a:cs typeface="Calibri"/>
              </a:rPr>
              <a:t>c</a:t>
            </a:r>
            <a:r>
              <a:rPr sz="3200" dirty="0">
                <a:latin typeface="Calibri"/>
                <a:cs typeface="Calibri"/>
              </a:rPr>
              <a:t>ally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01189" rIns="0" bIns="0" rtlCol="0">
            <a:spAutoFit/>
          </a:bodyPr>
          <a:lstStyle/>
          <a:p>
            <a:pPr marL="2354580">
              <a:lnSpc>
                <a:spcPct val="100000"/>
              </a:lnSpc>
            </a:pPr>
            <a:r>
              <a:rPr dirty="0"/>
              <a:t>I</a:t>
            </a:r>
            <a:r>
              <a:rPr spc="-45" dirty="0"/>
              <a:t>n</a:t>
            </a:r>
            <a:r>
              <a:rPr dirty="0"/>
              <a:t>t</a:t>
            </a:r>
            <a:r>
              <a:rPr spc="-70" dirty="0"/>
              <a:t>r</a:t>
            </a:r>
            <a:r>
              <a:rPr spc="-5" dirty="0"/>
              <a:t>od</a:t>
            </a:r>
            <a:r>
              <a:rPr spc="5" dirty="0"/>
              <a:t>u</a:t>
            </a:r>
            <a:r>
              <a:rPr dirty="0"/>
              <a:t>cti</a:t>
            </a:r>
            <a:r>
              <a:rPr spc="-5" dirty="0"/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02148" y="2803902"/>
            <a:ext cx="101219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Name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55525" y="2803902"/>
            <a:ext cx="299085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82930" algn="l"/>
              </a:tabLst>
            </a:pPr>
            <a:r>
              <a:rPr sz="3200" spc="-10" dirty="0">
                <a:latin typeface="Calibri"/>
                <a:cs typeface="Calibri"/>
              </a:rPr>
              <a:t>:</a:t>
            </a:r>
            <a:r>
              <a:rPr sz="3200" spc="-10" dirty="0">
                <a:latin typeface="Times New Roman"/>
                <a:cs typeface="Times New Roman"/>
              </a:rPr>
              <a:t>	</a:t>
            </a:r>
            <a:r>
              <a:rPr sz="3200" spc="-40" dirty="0">
                <a:latin typeface="Calibri"/>
                <a:cs typeface="Calibri"/>
              </a:rPr>
              <a:t>Z</a:t>
            </a:r>
            <a:r>
              <a:rPr sz="3200" spc="-5" dirty="0">
                <a:latin typeface="Calibri"/>
                <a:cs typeface="Calibri"/>
              </a:rPr>
              <a:t>oh</a:t>
            </a:r>
            <a:r>
              <a:rPr sz="3200" spc="5" dirty="0">
                <a:latin typeface="Calibri"/>
                <a:cs typeface="Calibri"/>
              </a:rPr>
              <a:t>a</a:t>
            </a:r>
            <a:r>
              <a:rPr sz="3200" dirty="0">
                <a:latin typeface="Calibri"/>
                <a:cs typeface="Calibri"/>
              </a:rPr>
              <a:t>ib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Calibri"/>
                <a:cs typeface="Calibri"/>
              </a:rPr>
              <a:t>Ahmad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02148" y="3974597"/>
            <a:ext cx="145542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332865" algn="l"/>
              </a:tabLst>
            </a:pPr>
            <a:r>
              <a:rPr sz="3200" spc="-60" dirty="0">
                <a:latin typeface="Calibri"/>
                <a:cs typeface="Calibri"/>
              </a:rPr>
              <a:t>R</a:t>
            </a:r>
            <a:r>
              <a:rPr sz="3200" spc="-5" dirty="0">
                <a:latin typeface="Calibri"/>
                <a:cs typeface="Calibri"/>
              </a:rPr>
              <a:t>o</a:t>
            </a:r>
            <a:r>
              <a:rPr sz="3200" dirty="0">
                <a:latin typeface="Calibri"/>
                <a:cs typeface="Calibri"/>
              </a:rPr>
              <a:t>ll</a:t>
            </a:r>
            <a:r>
              <a:rPr sz="3200" spc="-75" dirty="0">
                <a:latin typeface="Times New Roman"/>
                <a:cs typeface="Times New Roman"/>
              </a:rPr>
              <a:t> </a:t>
            </a:r>
            <a:r>
              <a:rPr sz="3200" spc="-5" dirty="0">
                <a:latin typeface="Calibri"/>
                <a:cs typeface="Calibri"/>
              </a:rPr>
              <a:t>n</a:t>
            </a:r>
            <a:r>
              <a:rPr sz="3200" dirty="0">
                <a:latin typeface="Calibri"/>
                <a:cs typeface="Calibri"/>
              </a:rPr>
              <a:t>o</a:t>
            </a:r>
            <a:r>
              <a:rPr sz="320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Calibri"/>
                <a:cs typeface="Calibri"/>
              </a:rPr>
              <a:t>: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93449" y="3974597"/>
            <a:ext cx="1467485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70" dirty="0">
                <a:latin typeface="Calibri"/>
                <a:cs typeface="Calibri"/>
              </a:rPr>
              <a:t>B</a:t>
            </a:r>
            <a:r>
              <a:rPr sz="3200" spc="-5" dirty="0">
                <a:latin typeface="Calibri"/>
                <a:cs typeface="Calibri"/>
              </a:rPr>
              <a:t>T14003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593969" y="5145411"/>
            <a:ext cx="880744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spc="-290" dirty="0">
                <a:latin typeface="Calibri"/>
                <a:cs typeface="Calibri"/>
              </a:rPr>
              <a:t>T</a:t>
            </a:r>
            <a:r>
              <a:rPr sz="3200" spc="-5" dirty="0">
                <a:latin typeface="Calibri"/>
                <a:cs typeface="Calibri"/>
              </a:rPr>
              <a:t>op</a:t>
            </a:r>
            <a:r>
              <a:rPr sz="3200" dirty="0">
                <a:latin typeface="Calibri"/>
                <a:cs typeface="Calibri"/>
              </a:rPr>
              <a:t>ic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18356" y="5145411"/>
            <a:ext cx="2574290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673100" algn="l"/>
              </a:tabLst>
            </a:pPr>
            <a:r>
              <a:rPr sz="3200" spc="-10" dirty="0">
                <a:latin typeface="Calibri"/>
                <a:cs typeface="Calibri"/>
              </a:rPr>
              <a:t>:</a:t>
            </a:r>
            <a:r>
              <a:rPr sz="3200" spc="-10" dirty="0">
                <a:latin typeface="Times New Roman"/>
                <a:cs typeface="Times New Roman"/>
              </a:rPr>
              <a:t>	</a:t>
            </a:r>
            <a:r>
              <a:rPr sz="3200" spc="-10" dirty="0">
                <a:latin typeface="Calibri"/>
                <a:cs typeface="Calibri"/>
              </a:rPr>
              <a:t>P</a:t>
            </a:r>
            <a:r>
              <a:rPr sz="3200" spc="-35" dirty="0">
                <a:latin typeface="Calibri"/>
                <a:cs typeface="Calibri"/>
              </a:rPr>
              <a:t>r</a:t>
            </a:r>
            <a:r>
              <a:rPr sz="3200" dirty="0">
                <a:latin typeface="Calibri"/>
                <a:cs typeface="Calibri"/>
              </a:rPr>
              <a:t>epos</a:t>
            </a:r>
            <a:r>
              <a:rPr sz="3200" spc="-10" dirty="0">
                <a:latin typeface="Calibri"/>
                <a:cs typeface="Calibri"/>
              </a:rPr>
              <a:t>i</a:t>
            </a:r>
            <a:r>
              <a:rPr sz="3200" spc="-15" dirty="0">
                <a:latin typeface="Calibri"/>
                <a:cs typeface="Calibri"/>
              </a:rPr>
              <a:t>t</a:t>
            </a:r>
            <a:r>
              <a:rPr sz="3200" dirty="0">
                <a:latin typeface="Calibri"/>
                <a:cs typeface="Calibri"/>
              </a:rPr>
              <a:t>i</a:t>
            </a:r>
            <a:r>
              <a:rPr sz="3200" spc="-5" dirty="0">
                <a:latin typeface="Calibri"/>
                <a:cs typeface="Calibri"/>
              </a:rPr>
              <a:t>on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58847" rIns="0" bIns="0" rtlCol="0">
            <a:spAutoFit/>
          </a:bodyPr>
          <a:lstStyle/>
          <a:p>
            <a:pPr marL="2736850">
              <a:lnSpc>
                <a:spcPct val="100000"/>
              </a:lnSpc>
            </a:pPr>
            <a:r>
              <a:rPr dirty="0"/>
              <a:t>P</a:t>
            </a:r>
            <a:r>
              <a:rPr spc="-65" dirty="0"/>
              <a:t>r</a:t>
            </a:r>
            <a:r>
              <a:rPr dirty="0"/>
              <a:t>epositi</a:t>
            </a:r>
            <a:r>
              <a:rPr spc="-5" dirty="0"/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740" y="2680839"/>
            <a:ext cx="7785100" cy="3124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860">
              <a:lnSpc>
                <a:spcPct val="100000"/>
              </a:lnSpc>
            </a:pPr>
            <a:r>
              <a:rPr sz="2400" spc="-20" dirty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2400" spc="-3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f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spc="-25" dirty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:-</a:t>
            </a:r>
            <a:endParaRPr sz="2400">
              <a:latin typeface="Calibri"/>
              <a:cs typeface="Calibri"/>
            </a:endParaRPr>
          </a:p>
          <a:p>
            <a:pPr marL="149860" marR="5080">
              <a:lnSpc>
                <a:spcPct val="100000"/>
              </a:lnSpc>
              <a:spcBef>
                <a:spcPts val="505"/>
              </a:spcBef>
            </a:pPr>
            <a:r>
              <a:rPr sz="2000" spc="-5" dirty="0">
                <a:latin typeface="Calibri"/>
                <a:cs typeface="Calibri"/>
              </a:rPr>
              <a:t>Th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Calibri"/>
                <a:cs typeface="Calibri"/>
              </a:rPr>
              <a:t>w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u</a:t>
            </a:r>
            <a:r>
              <a:rPr sz="2000" spc="-5" dirty="0">
                <a:latin typeface="Calibri"/>
                <a:cs typeface="Calibri"/>
              </a:rPr>
              <a:t>se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spc="-40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no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and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p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ono</a:t>
            </a:r>
            <a:r>
              <a:rPr sz="2000" spc="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8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sh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w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5" dirty="0">
                <a:latin typeface="Calibri"/>
                <a:cs typeface="Calibri"/>
              </a:rPr>
              <a:t>l</a:t>
            </a: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n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15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een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other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Calibri"/>
                <a:cs typeface="Calibri"/>
              </a:rPr>
              <a:t>w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d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se</a:t>
            </a:r>
            <a:r>
              <a:rPr sz="2000" spc="-30" dirty="0">
                <a:latin typeface="Calibri"/>
                <a:cs typeface="Calibri"/>
              </a:rPr>
              <a:t>n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ence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al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ed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5" dirty="0">
                <a:latin typeface="Calibri"/>
                <a:cs typeface="Calibri"/>
              </a:rPr>
              <a:t>p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epos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5" dirty="0">
                <a:latin typeface="Calibri"/>
                <a:cs typeface="Calibri"/>
              </a:rPr>
              <a:t>on.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8"/>
              </a:spcBef>
            </a:pPr>
            <a:endParaRPr sz="2450">
              <a:latin typeface="Times New Roman"/>
              <a:cs typeface="Times New Roman"/>
            </a:endParaRPr>
          </a:p>
          <a:p>
            <a:pPr marL="149860">
              <a:lnSpc>
                <a:spcPct val="100000"/>
              </a:lnSpc>
            </a:pP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400" spc="-40" dirty="0">
                <a:solidFill>
                  <a:srgbClr val="622422"/>
                </a:solidFill>
                <a:latin typeface="Calibri"/>
                <a:cs typeface="Calibri"/>
              </a:rPr>
              <a:t>x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ampl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es: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05"/>
              </a:spcBef>
              <a:buFont typeface="Wingdings"/>
              <a:buChar char=""/>
              <a:tabLst>
                <a:tab pos="356235" algn="l"/>
              </a:tabLst>
            </a:pPr>
            <a:r>
              <a:rPr sz="2000" spc="-5" dirty="0">
                <a:latin typeface="Calibri"/>
                <a:cs typeface="Calibri"/>
              </a:rPr>
              <a:t>The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a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1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w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3265FF"/>
                </a:solidFill>
                <a:latin typeface="Calibri"/>
                <a:cs typeface="Calibri"/>
              </a:rPr>
              <a:t>i</a:t>
            </a:r>
            <a:r>
              <a:rPr sz="2000" b="1" i="1" dirty="0">
                <a:solidFill>
                  <a:srgbClr val="3265FF"/>
                </a:solidFill>
                <a:latin typeface="Calibri"/>
                <a:cs typeface="Calibri"/>
              </a:rPr>
              <a:t>n</a:t>
            </a:r>
            <a:r>
              <a:rPr sz="2000" b="1" i="1" spc="-55" dirty="0">
                <a:solidFill>
                  <a:srgbClr val="3265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the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5" dirty="0">
                <a:latin typeface="Calibri"/>
                <a:cs typeface="Calibri"/>
              </a:rPr>
              <a:t>d.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Wingdings"/>
              <a:buChar char=""/>
              <a:tabLst>
                <a:tab pos="356235" algn="l"/>
              </a:tabLst>
            </a:pPr>
            <a:r>
              <a:rPr sz="2000" spc="-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3265FF"/>
                </a:solidFill>
                <a:latin typeface="Calibri"/>
                <a:cs typeface="Calibri"/>
              </a:rPr>
              <a:t>o</a:t>
            </a:r>
            <a:r>
              <a:rPr sz="2000" b="1" i="1" dirty="0">
                <a:solidFill>
                  <a:srgbClr val="3265FF"/>
                </a:solidFill>
                <a:latin typeface="Calibri"/>
                <a:cs typeface="Calibri"/>
              </a:rPr>
              <a:t>f</a:t>
            </a:r>
            <a:r>
              <a:rPr sz="2000" b="1" i="1" spc="-55" dirty="0">
                <a:solidFill>
                  <a:srgbClr val="3265FF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ea.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Wingdings"/>
              <a:buChar char=""/>
              <a:tabLst>
                <a:tab pos="356235" algn="l"/>
              </a:tabLst>
            </a:pPr>
            <a:r>
              <a:rPr sz="2000" dirty="0">
                <a:latin typeface="Calibri"/>
                <a:cs typeface="Calibri"/>
              </a:rPr>
              <a:t>I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g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70" dirty="0">
                <a:latin typeface="Times New Roman"/>
                <a:cs typeface="Times New Roman"/>
              </a:rPr>
              <a:t> </a:t>
            </a:r>
            <a:r>
              <a:rPr sz="2000" b="1" i="1" spc="-25" dirty="0">
                <a:solidFill>
                  <a:srgbClr val="3265FF"/>
                </a:solidFill>
                <a:latin typeface="Calibri"/>
                <a:cs typeface="Calibri"/>
              </a:rPr>
              <a:t>t</a:t>
            </a:r>
            <a:r>
              <a:rPr sz="2000" b="1" i="1" dirty="0">
                <a:solidFill>
                  <a:srgbClr val="3265FF"/>
                </a:solidFill>
                <a:latin typeface="Calibri"/>
                <a:cs typeface="Calibri"/>
              </a:rPr>
              <a:t>o</a:t>
            </a:r>
            <a:r>
              <a:rPr sz="2000" b="1" i="1" spc="-60" dirty="0">
                <a:solidFill>
                  <a:srgbClr val="3265F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u</a:t>
            </a:r>
            <a:r>
              <a:rPr sz="2000" spc="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35" dirty="0">
                <a:latin typeface="Calibri"/>
                <a:cs typeface="Calibri"/>
              </a:rPr>
              <a:t>v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45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s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ty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da</a:t>
            </a:r>
            <a:r>
              <a:rPr sz="2000" dirty="0">
                <a:latin typeface="Calibri"/>
                <a:cs typeface="Calibri"/>
              </a:rPr>
              <a:t>il</a:t>
            </a:r>
            <a:r>
              <a:rPr sz="2000" spc="-135" dirty="0">
                <a:latin typeface="Calibri"/>
                <a:cs typeface="Calibri"/>
              </a:rPr>
              <a:t>y</a:t>
            </a:r>
            <a:r>
              <a:rPr sz="2000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523365">
              <a:lnSpc>
                <a:spcPct val="100000"/>
              </a:lnSpc>
            </a:pPr>
            <a:r>
              <a:rPr spc="-5" dirty="0"/>
              <a:t>Comm</a:t>
            </a:r>
            <a:r>
              <a:rPr spc="10" dirty="0"/>
              <a:t>o</a:t>
            </a:r>
            <a:r>
              <a:rPr dirty="0"/>
              <a:t>n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spc="-5" dirty="0"/>
              <a:t>p</a:t>
            </a:r>
            <a:r>
              <a:rPr spc="-65" dirty="0"/>
              <a:t>r</a:t>
            </a:r>
            <a:r>
              <a:rPr dirty="0"/>
              <a:t>epo</a:t>
            </a:r>
            <a:r>
              <a:rPr spc="-5" dirty="0"/>
              <a:t>s</a:t>
            </a:r>
            <a:r>
              <a:rPr dirty="0"/>
              <a:t>iti</a:t>
            </a:r>
            <a:r>
              <a:rPr spc="-5" dirty="0"/>
              <a:t>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02010" y="2677410"/>
            <a:ext cx="439864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Some</a:t>
            </a:r>
            <a:r>
              <a:rPr sz="2200" spc="-4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200" spc="-40" dirty="0">
                <a:solidFill>
                  <a:srgbClr val="622422"/>
                </a:solidFill>
                <a:latin typeface="Calibri"/>
                <a:cs typeface="Calibri"/>
              </a:rPr>
              <a:t>c</a:t>
            </a: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ommon</a:t>
            </a:r>
            <a:r>
              <a:rPr sz="2200" spc="-30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200" spc="-20" dirty="0">
                <a:solidFill>
                  <a:srgbClr val="622422"/>
                </a:solidFill>
                <a:latin typeface="Calibri"/>
                <a:cs typeface="Calibri"/>
              </a:rPr>
              <a:t>use</a:t>
            </a: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d</a:t>
            </a:r>
            <a:r>
              <a:rPr sz="2200" spc="-4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200" spc="-20" dirty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2200" spc="-35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200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200" spc="-10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200" spc="-20" dirty="0">
                <a:solidFill>
                  <a:srgbClr val="622422"/>
                </a:solidFill>
                <a:latin typeface="Calibri"/>
                <a:cs typeface="Calibri"/>
              </a:rPr>
              <a:t>on</a:t>
            </a:r>
            <a:r>
              <a:rPr sz="2200" spc="-10" dirty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2200" spc="-65" dirty="0">
                <a:solidFill>
                  <a:srgbClr val="622422"/>
                </a:solidFill>
                <a:latin typeface="Times New Roman"/>
                <a:cs typeface="Times New Roman"/>
              </a:rPr>
              <a:t> </a:t>
            </a: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a</a:t>
            </a:r>
            <a:r>
              <a:rPr sz="2200" spc="-30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200" spc="-1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200" spc="0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r>
              <a:rPr sz="2200" spc="-10" dirty="0">
                <a:solidFill>
                  <a:srgbClr val="622422"/>
                </a:solidFill>
                <a:latin typeface="Calibri"/>
                <a:cs typeface="Calibri"/>
              </a:rPr>
              <a:t>-</a:t>
            </a:r>
            <a:endParaRPr sz="22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051997" y="3620132"/>
          <a:ext cx="6906422" cy="27029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5213"/>
                <a:gridCol w="1744564"/>
                <a:gridCol w="2144887"/>
                <a:gridCol w="1741758"/>
              </a:tblGrid>
              <a:tr h="528320">
                <a:tc>
                  <a:txBody>
                    <a:bodyPr/>
                    <a:lstStyle/>
                    <a:p>
                      <a:pPr marL="207010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on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3189" algn="ctr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in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0665" algn="ctr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of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05459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und</a:t>
                      </a:r>
                      <a:r>
                        <a:rPr sz="3000" spc="-1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r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4883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about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55600">
                        <a:lnSpc>
                          <a:spcPct val="100000"/>
                        </a:lnSpc>
                      </a:pPr>
                      <a:r>
                        <a:rPr sz="3000" spc="5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3000" spc="-60" dirty="0">
                          <a:latin typeface="Calibri"/>
                          <a:cs typeface="Calibri"/>
                        </a:rPr>
                        <a:t>g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ai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3000" spc="-4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t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705" algn="ctr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3000" spc="-3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3000" spc="-25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o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358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li</a:t>
                      </a:r>
                      <a:r>
                        <a:rPr sz="3000" spc="-100" dirty="0">
                          <a:latin typeface="Calibri"/>
                          <a:cs typeface="Calibri"/>
                        </a:rPr>
                        <a:t>k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e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48801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ab</a:t>
                      </a:r>
                      <a:r>
                        <a:rPr sz="3000" spc="-1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3000" spc="-25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e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5625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3000" spc="-30" dirty="0">
                          <a:latin typeface="Calibri"/>
                          <a:cs typeface="Calibri"/>
                        </a:rPr>
                        <a:t>v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er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14680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3000" spc="-5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om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0">
                        <a:lnSpc>
                          <a:spcPct val="100000"/>
                        </a:lnSpc>
                      </a:pPr>
                      <a:r>
                        <a:rPr sz="3000" spc="-60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or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48496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ac</a:t>
                      </a:r>
                      <a:r>
                        <a:rPr sz="3000" spc="-45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oss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8930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dur</a:t>
                      </a:r>
                      <a:r>
                        <a:rPr sz="3000" spc="-15" dirty="0">
                          <a:latin typeface="Calibri"/>
                          <a:cs typeface="Calibri"/>
                        </a:rPr>
                        <a:t>i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ng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1325">
                        <a:lnSpc>
                          <a:spcPct val="100000"/>
                        </a:lnSpc>
                      </a:pPr>
                      <a:r>
                        <a:rPr sz="3000" spc="-5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3000" spc="-80" dirty="0">
                          <a:latin typeface="Calibri"/>
                          <a:cs typeface="Calibri"/>
                        </a:rPr>
                        <a:t>x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ce</a:t>
                      </a:r>
                      <a:r>
                        <a:rPr sz="3000" spc="-20" dirty="0">
                          <a:latin typeface="Calibri"/>
                          <a:cs typeface="Calibri"/>
                        </a:rPr>
                        <a:t>p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t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0540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upon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  <a:tr h="528510">
                <a:tc>
                  <a:txBody>
                    <a:bodyPr/>
                    <a:lstStyle/>
                    <a:p>
                      <a:pPr marL="34925">
                        <a:lnSpc>
                          <a:spcPct val="100000"/>
                        </a:lnSpc>
                      </a:pPr>
                      <a:r>
                        <a:rPr sz="3000" spc="-10" dirty="0">
                          <a:latin typeface="Calibri"/>
                          <a:cs typeface="Calibri"/>
                        </a:rPr>
                        <a:t>a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3000" spc="-4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er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114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witho</a:t>
                      </a:r>
                      <a:r>
                        <a:rPr sz="3000" spc="-15" dirty="0">
                          <a:latin typeface="Calibri"/>
                          <a:cs typeface="Calibri"/>
                        </a:rPr>
                        <a:t>u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t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7175">
                        <a:lnSpc>
                          <a:spcPct val="100000"/>
                        </a:lnSpc>
                      </a:pPr>
                      <a:r>
                        <a:rPr sz="30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30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f</a:t>
                      </a:r>
                      <a:r>
                        <a:rPr sz="3000" spc="-60" dirty="0">
                          <a:latin typeface="Calibri"/>
                          <a:cs typeface="Calibri"/>
                        </a:rPr>
                        <a:t>r</a:t>
                      </a:r>
                      <a:r>
                        <a:rPr sz="3000" spc="-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3000" spc="-30" dirty="0">
                          <a:latin typeface="Calibri"/>
                          <a:cs typeface="Calibri"/>
                        </a:rPr>
                        <a:t>n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30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000" spc="5" dirty="0">
                          <a:latin typeface="Calibri"/>
                          <a:cs typeface="Calibri"/>
                        </a:rPr>
                        <a:t>o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f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sz="3000" spc="-5" dirty="0">
                          <a:latin typeface="Calibri"/>
                          <a:cs typeface="Calibri"/>
                        </a:rPr>
                        <a:t>b</a:t>
                      </a:r>
                      <a:r>
                        <a:rPr sz="3000" spc="-2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t</a:t>
                      </a:r>
                      <a:r>
                        <a:rPr sz="3000" spc="-25" dirty="0">
                          <a:latin typeface="Calibri"/>
                          <a:cs typeface="Calibri"/>
                        </a:rPr>
                        <a:t>w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3000" spc="-15" dirty="0">
                          <a:latin typeface="Calibri"/>
                          <a:cs typeface="Calibri"/>
                        </a:rPr>
                        <a:t>e</a:t>
                      </a:r>
                      <a:r>
                        <a:rPr sz="3000" dirty="0">
                          <a:latin typeface="Calibri"/>
                          <a:cs typeface="Calibri"/>
                        </a:rPr>
                        <a:t>n</a:t>
                      </a:r>
                      <a:endParaRPr sz="30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75611" rIns="0" bIns="0" rtlCol="0">
            <a:spAutoFit/>
          </a:bodyPr>
          <a:lstStyle/>
          <a:p>
            <a:pPr marL="165100">
              <a:lnSpc>
                <a:spcPct val="100000"/>
              </a:lnSpc>
            </a:pPr>
            <a:r>
              <a:rPr spc="-5" dirty="0"/>
              <a:t>C</a:t>
            </a:r>
            <a:r>
              <a:rPr dirty="0"/>
              <a:t>las</a:t>
            </a:r>
            <a:r>
              <a:rPr spc="10" dirty="0"/>
              <a:t>s</a:t>
            </a:r>
            <a:r>
              <a:rPr dirty="0"/>
              <a:t>i</a:t>
            </a:r>
            <a:r>
              <a:rPr spc="-5" dirty="0"/>
              <a:t>f</a:t>
            </a:r>
            <a:r>
              <a:rPr dirty="0"/>
              <a:t>i</a:t>
            </a:r>
            <a:r>
              <a:rPr spc="-45" dirty="0"/>
              <a:t>c</a:t>
            </a:r>
            <a:r>
              <a:rPr spc="-35" dirty="0"/>
              <a:t>a</a:t>
            </a:r>
            <a:r>
              <a:rPr dirty="0"/>
              <a:t>ti</a:t>
            </a:r>
            <a:r>
              <a:rPr spc="-5" dirty="0"/>
              <a:t>o</a:t>
            </a:r>
            <a:r>
              <a:rPr dirty="0"/>
              <a:t>n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spc="10" dirty="0"/>
              <a:t>o</a:t>
            </a:r>
            <a:r>
              <a:rPr dirty="0"/>
              <a:t>f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dirty="0"/>
              <a:t>P</a:t>
            </a:r>
            <a:r>
              <a:rPr spc="-65" dirty="0"/>
              <a:t>r</a:t>
            </a:r>
            <a:r>
              <a:rPr dirty="0"/>
              <a:t>ep</a:t>
            </a:r>
            <a:r>
              <a:rPr spc="5" dirty="0"/>
              <a:t>o</a:t>
            </a:r>
            <a:r>
              <a:rPr spc="-5" dirty="0"/>
              <a:t>s</a:t>
            </a:r>
            <a:r>
              <a:rPr dirty="0"/>
              <a:t>iti</a:t>
            </a:r>
            <a:r>
              <a:rPr spc="-5" dirty="0"/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45850" y="2433968"/>
            <a:ext cx="5993130" cy="3386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buClr>
                <a:srgbClr val="622422"/>
              </a:buClr>
              <a:buFont typeface="Wingdings"/>
              <a:buChar char=""/>
              <a:tabLst>
                <a:tab pos="355600" algn="l"/>
              </a:tabLst>
            </a:pP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imp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l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2400" u="heavy" spc="-50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2990850">
              <a:lnSpc>
                <a:spcPct val="100000"/>
              </a:lnSpc>
              <a:spcBef>
                <a:spcPts val="1925"/>
              </a:spcBef>
            </a:pPr>
            <a:r>
              <a:rPr sz="2000" spc="-5" dirty="0">
                <a:latin typeface="Calibri"/>
                <a:cs typeface="Calibri"/>
              </a:rPr>
              <a:t>Thes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nc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5" dirty="0">
                <a:latin typeface="Calibri"/>
                <a:cs typeface="Calibri"/>
              </a:rPr>
              <a:t>u</a:t>
            </a:r>
            <a:r>
              <a:rPr sz="2000" dirty="0">
                <a:latin typeface="Calibri"/>
                <a:cs typeface="Calibri"/>
              </a:rPr>
              <a:t>de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40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spc="-1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w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ng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2000" spc="-40" dirty="0">
                <a:latin typeface="Calibri"/>
                <a:cs typeface="Calibri"/>
              </a:rPr>
              <a:t>e</a:t>
            </a:r>
            <a:r>
              <a:rPr sz="2000" spc="-45" dirty="0">
                <a:latin typeface="Calibri"/>
                <a:cs typeface="Calibri"/>
              </a:rPr>
              <a:t>x</a:t>
            </a:r>
            <a:r>
              <a:rPr sz="2000" dirty="0">
                <a:latin typeface="Calibri"/>
                <a:cs typeface="Calibri"/>
              </a:rPr>
              <a:t>amp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es:</a:t>
            </a:r>
            <a:endParaRPr sz="2000">
              <a:latin typeface="Calibri"/>
              <a:cs typeface="Calibri"/>
            </a:endParaRPr>
          </a:p>
          <a:p>
            <a:pPr marL="12700" marR="194945" indent="1028065">
              <a:lnSpc>
                <a:spcPct val="100000"/>
              </a:lnSpc>
              <a:spcBef>
                <a:spcPts val="480"/>
              </a:spcBef>
            </a:pPr>
            <a:r>
              <a:rPr sz="2000" spc="-25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b</a:t>
            </a:r>
            <a:r>
              <a:rPr sz="2000" dirty="0">
                <a:latin typeface="Calibri"/>
                <a:cs typeface="Calibri"/>
              </a:rPr>
              <a:t>y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,in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,on,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12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o</a:t>
            </a:r>
            <a:r>
              <a:rPr sz="2000" spc="-5" dirty="0">
                <a:latin typeface="Calibri"/>
                <a:cs typeface="Calibri"/>
              </a:rPr>
              <a:t>ut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th</a:t>
            </a:r>
            <a:r>
              <a:rPr sz="2000" spc="-35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ou</a:t>
            </a:r>
            <a:r>
              <a:rPr sz="2000" spc="5" dirty="0">
                <a:latin typeface="Calibri"/>
                <a:cs typeface="Calibri"/>
              </a:rPr>
              <a:t>g</a:t>
            </a:r>
            <a:r>
              <a:rPr sz="2000" spc="-5" dirty="0">
                <a:latin typeface="Calibri"/>
                <a:cs typeface="Calibri"/>
              </a:rPr>
              <a:t>h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ti</a:t>
            </a:r>
            <a:r>
              <a:rPr sz="2000" spc="-10" dirty="0">
                <a:latin typeface="Calibri"/>
                <a:cs typeface="Calibri"/>
              </a:rPr>
              <a:t>l</a:t>
            </a:r>
            <a:r>
              <a:rPr sz="2000" dirty="0">
                <a:latin typeface="Calibri"/>
                <a:cs typeface="Calibri"/>
              </a:rPr>
              <a:t>l,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-40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u</a:t>
            </a:r>
            <a:r>
              <a:rPr sz="2000" spc="5" dirty="0">
                <a:latin typeface="Calibri"/>
                <a:cs typeface="Calibri"/>
              </a:rPr>
              <a:t>p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w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dirty="0">
                <a:latin typeface="Calibri"/>
                <a:cs typeface="Calibri"/>
              </a:rPr>
              <a:t>th,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om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25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c.</a:t>
            </a:r>
            <a:endParaRPr sz="2000">
              <a:latin typeface="Calibri"/>
              <a:cs typeface="Calibri"/>
            </a:endParaRPr>
          </a:p>
          <a:p>
            <a:pPr marL="354965" indent="-342265">
              <a:lnSpc>
                <a:spcPct val="100000"/>
              </a:lnSpc>
              <a:spcBef>
                <a:spcPts val="545"/>
              </a:spcBef>
              <a:buClr>
                <a:srgbClr val="622422"/>
              </a:buClr>
              <a:buFont typeface="Wingdings"/>
              <a:buChar char=""/>
              <a:tabLst>
                <a:tab pos="355600" algn="l"/>
              </a:tabLst>
            </a:pP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Compound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400" u="heavy" spc="-25" dirty="0">
                <a:solidFill>
                  <a:srgbClr val="622422"/>
                </a:solidFill>
                <a:latin typeface="Calibri"/>
                <a:cs typeface="Calibri"/>
              </a:rPr>
              <a:t>P</a:t>
            </a:r>
            <a:r>
              <a:rPr sz="2400" u="heavy" spc="-45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spc="-5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r>
              <a:rPr sz="2400" dirty="0">
                <a:solidFill>
                  <a:srgbClr val="622422"/>
                </a:solidFill>
                <a:latin typeface="Calibri"/>
                <a:cs typeface="Calibri"/>
              </a:rPr>
              <a:t>-</a:t>
            </a:r>
            <a:endParaRPr sz="2400">
              <a:latin typeface="Calibri"/>
              <a:cs typeface="Calibri"/>
            </a:endParaRPr>
          </a:p>
          <a:p>
            <a:pPr marL="1097280" marR="5080" indent="1602105">
              <a:lnSpc>
                <a:spcPct val="120000"/>
              </a:lnSpc>
              <a:spcBef>
                <a:spcPts val="30"/>
              </a:spcBef>
            </a:pPr>
            <a:r>
              <a:rPr sz="2000" dirty="0">
                <a:latin typeface="Calibri"/>
                <a:cs typeface="Calibri"/>
              </a:rPr>
              <a:t>It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0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ompos</a:t>
            </a:r>
            <a:r>
              <a:rPr sz="2000" spc="-10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d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114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30" dirty="0">
                <a:latin typeface="Calibri"/>
                <a:cs typeface="Calibri"/>
              </a:rPr>
              <a:t>w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30" dirty="0">
                <a:latin typeface="Calibri"/>
                <a:cs typeface="Calibri"/>
              </a:rPr>
              <a:t>w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ds:</a:t>
            </a:r>
            <a:r>
              <a:rPr sz="2000" spc="-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spc="-30" dirty="0">
                <a:latin typeface="Calibri"/>
                <a:cs typeface="Calibri"/>
              </a:rPr>
              <a:t>s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ead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,a</a:t>
            </a:r>
            <a:r>
              <a:rPr sz="2000" spc="5" dirty="0">
                <a:latin typeface="Calibri"/>
                <a:cs typeface="Calibri"/>
              </a:rPr>
              <a:t>c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-30" dirty="0">
                <a:latin typeface="Calibri"/>
                <a:cs typeface="Calibri"/>
              </a:rPr>
              <a:t>r</a:t>
            </a:r>
            <a:r>
              <a:rPr sz="2000" spc="-5" dirty="0">
                <a:latin typeface="Calibri"/>
                <a:cs typeface="Calibri"/>
              </a:rPr>
              <a:t>d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g</a:t>
            </a:r>
            <a:r>
              <a:rPr sz="2000" spc="-75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5" dirty="0">
                <a:latin typeface="Calibri"/>
                <a:cs typeface="Calibri"/>
              </a:rPr>
              <a:t>b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dirty="0">
                <a:latin typeface="Calibri"/>
                <a:cs typeface="Calibri"/>
              </a:rPr>
              <a:t>ause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,in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addit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5" dirty="0">
                <a:latin typeface="Calibri"/>
                <a:cs typeface="Calibri"/>
              </a:rPr>
              <a:t>on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o</a:t>
            </a:r>
            <a:r>
              <a:rPr sz="2000" dirty="0">
                <a:latin typeface="Times New Roman"/>
                <a:cs typeface="Times New Roman"/>
              </a:rPr>
              <a:t> </a:t>
            </a:r>
            <a:r>
              <a:rPr sz="2000" spc="-95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Calibri"/>
                <a:cs typeface="Calibri"/>
              </a:rPr>
              <a:t>e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dirty="0">
                <a:latin typeface="Calibri"/>
                <a:cs typeface="Calibri"/>
              </a:rPr>
              <a:t>c.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7788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4000" spc="-25" dirty="0"/>
              <a:t>P</a:t>
            </a:r>
            <a:r>
              <a:rPr sz="4000" spc="-70" dirty="0"/>
              <a:t>r</a:t>
            </a:r>
            <a:r>
              <a:rPr sz="4000" spc="-20" dirty="0"/>
              <a:t>eposi</a:t>
            </a:r>
            <a:r>
              <a:rPr sz="4000" spc="-15" dirty="0"/>
              <a:t>ti</a:t>
            </a:r>
            <a:r>
              <a:rPr sz="4000" spc="-30" dirty="0"/>
              <a:t>o</a:t>
            </a:r>
            <a:r>
              <a:rPr sz="4000" spc="-25" dirty="0"/>
              <a:t>n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20" dirty="0"/>
              <a:t>with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30" dirty="0"/>
              <a:t>no</a:t>
            </a:r>
            <a:r>
              <a:rPr sz="4000" spc="-20" dirty="0"/>
              <a:t>u</a:t>
            </a:r>
            <a:r>
              <a:rPr sz="4000" spc="-25" dirty="0"/>
              <a:t>ns</a:t>
            </a:r>
            <a:r>
              <a:rPr sz="4000" spc="-10" dirty="0"/>
              <a:t>,</a:t>
            </a:r>
            <a:r>
              <a:rPr sz="4000" spc="-95" dirty="0">
                <a:latin typeface="Times New Roman"/>
                <a:cs typeface="Times New Roman"/>
              </a:rPr>
              <a:t> </a:t>
            </a:r>
            <a:r>
              <a:rPr sz="4000" spc="-20" dirty="0"/>
              <a:t>adjec</a:t>
            </a:r>
            <a:r>
              <a:rPr sz="4000" spc="-5" dirty="0"/>
              <a:t>t</a:t>
            </a:r>
            <a:r>
              <a:rPr sz="4000" dirty="0"/>
              <a:t>i</a:t>
            </a:r>
            <a:r>
              <a:rPr sz="4000" spc="-70" dirty="0"/>
              <a:t>v</a:t>
            </a:r>
            <a:r>
              <a:rPr sz="4000" spc="-20" dirty="0"/>
              <a:t>es,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65" dirty="0"/>
              <a:t>v</a:t>
            </a:r>
            <a:r>
              <a:rPr sz="4000" spc="-20" dirty="0"/>
              <a:t>er</a:t>
            </a:r>
            <a:r>
              <a:rPr sz="4000" spc="-55" dirty="0"/>
              <a:t>b</a:t>
            </a:r>
            <a:r>
              <a:rPr sz="4000" spc="-20" dirty="0"/>
              <a:t>s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84040"/>
            <a:ext cx="4578350" cy="40563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622422"/>
              </a:buClr>
              <a:buFont typeface="Wingdings"/>
              <a:buChar char=""/>
              <a:tabLst>
                <a:tab pos="356235" algn="l"/>
              </a:tabLst>
            </a:pP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uns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 and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2400" u="heavy" spc="-40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ns</a:t>
            </a:r>
            <a:r>
              <a:rPr sz="2400" spc="-10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marL="748665">
              <a:lnSpc>
                <a:spcPct val="100000"/>
              </a:lnSpc>
              <a:spcBef>
                <a:spcPts val="1925"/>
              </a:spcBef>
            </a:pP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u="heavy" spc="-45" dirty="0">
                <a:latin typeface="Calibri"/>
                <a:cs typeface="Calibri"/>
              </a:rPr>
              <a:t>x</a:t>
            </a:r>
            <a:r>
              <a:rPr sz="2000" u="heavy" dirty="0">
                <a:latin typeface="Calibri"/>
                <a:cs typeface="Calibri"/>
              </a:rPr>
              <a:t>amp</a:t>
            </a:r>
            <a:r>
              <a:rPr sz="2000" u="heavy" spc="-10" dirty="0">
                <a:latin typeface="Calibri"/>
                <a:cs typeface="Calibri"/>
              </a:rPr>
              <a:t>l</a:t>
            </a: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698500">
              <a:lnSpc>
                <a:spcPct val="100000"/>
              </a:lnSpc>
              <a:spcBef>
                <a:spcPts val="790"/>
              </a:spcBef>
            </a:pPr>
            <a:r>
              <a:rPr sz="2000" dirty="0">
                <a:latin typeface="Calibri"/>
                <a:cs typeface="Calibri"/>
              </a:rPr>
              <a:t>His</a:t>
            </a:r>
            <a:r>
              <a:rPr sz="2000" spc="-45" dirty="0">
                <a:latin typeface="Times New Roman"/>
                <a:cs typeface="Times New Roman"/>
              </a:rPr>
              <a:t> </a:t>
            </a:r>
            <a:r>
              <a:rPr sz="2000" spc="-50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ear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lyi</a:t>
            </a:r>
            <a:r>
              <a:rPr sz="2000" spc="-5" dirty="0">
                <a:latin typeface="Calibri"/>
                <a:cs typeface="Calibri"/>
              </a:rPr>
              <a:t>n</a:t>
            </a:r>
            <a:r>
              <a:rPr sz="2000" dirty="0">
                <a:latin typeface="Calibri"/>
                <a:cs typeface="Calibri"/>
              </a:rPr>
              <a:t>g</a:t>
            </a:r>
            <a:r>
              <a:rPr sz="2000" spc="-6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made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</a:t>
            </a:r>
            <a:r>
              <a:rPr sz="2000" spc="-40" dirty="0">
                <a:latin typeface="Calibri"/>
                <a:cs typeface="Calibri"/>
              </a:rPr>
              <a:t>ra</a:t>
            </a:r>
            <a:r>
              <a:rPr sz="2000" spc="-30" dirty="0">
                <a:latin typeface="Calibri"/>
                <a:cs typeface="Calibri"/>
              </a:rPr>
              <a:t>v</a:t>
            </a:r>
            <a:r>
              <a:rPr sz="2000" dirty="0">
                <a:latin typeface="Calibri"/>
                <a:cs typeface="Calibri"/>
              </a:rPr>
              <a:t>el</a:t>
            </a:r>
            <a:r>
              <a:rPr sz="2000" spc="-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d</a:t>
            </a:r>
            <a:r>
              <a:rPr sz="2000" dirty="0">
                <a:latin typeface="Calibri"/>
                <a:cs typeface="Calibri"/>
              </a:rPr>
              <a:t>i</a:t>
            </a:r>
            <a:r>
              <a:rPr sz="2000" spc="-25" dirty="0">
                <a:latin typeface="Calibri"/>
                <a:cs typeface="Calibri"/>
              </a:rPr>
              <a:t>f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dirty="0">
                <a:latin typeface="Calibri"/>
                <a:cs typeface="Calibri"/>
              </a:rPr>
              <a:t>icult.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45"/>
              </a:spcBef>
              <a:buClr>
                <a:srgbClr val="622422"/>
              </a:buClr>
              <a:buFont typeface="Wingdings"/>
              <a:buChar char=""/>
              <a:tabLst>
                <a:tab pos="356235" algn="l"/>
              </a:tabLst>
            </a:pP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Adjecti</a:t>
            </a:r>
            <a:r>
              <a:rPr sz="2400" u="heavy" spc="-35" dirty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es</a:t>
            </a:r>
            <a:r>
              <a:rPr sz="2400" u="heavy" spc="-20" dirty="0">
                <a:solidFill>
                  <a:srgbClr val="622422"/>
                </a:solidFill>
                <a:latin typeface="Calibri"/>
                <a:cs typeface="Calibri"/>
              </a:rPr>
              <a:t> 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and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2400" u="heavy" spc="-40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2400" spc="-10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marL="748665">
              <a:lnSpc>
                <a:spcPct val="100000"/>
              </a:lnSpc>
              <a:spcBef>
                <a:spcPts val="1925"/>
              </a:spcBef>
            </a:pP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u="heavy" spc="-45" dirty="0">
                <a:latin typeface="Calibri"/>
                <a:cs typeface="Calibri"/>
              </a:rPr>
              <a:t>x</a:t>
            </a:r>
            <a:r>
              <a:rPr sz="2000" u="heavy" dirty="0">
                <a:latin typeface="Calibri"/>
                <a:cs typeface="Calibri"/>
              </a:rPr>
              <a:t>amp</a:t>
            </a:r>
            <a:r>
              <a:rPr sz="2000" u="heavy" spc="-10" dirty="0">
                <a:latin typeface="Calibri"/>
                <a:cs typeface="Calibri"/>
              </a:rPr>
              <a:t>l</a:t>
            </a: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698500">
              <a:lnSpc>
                <a:spcPct val="100000"/>
              </a:lnSpc>
              <a:spcBef>
                <a:spcPts val="790"/>
              </a:spcBef>
            </a:pPr>
            <a:r>
              <a:rPr sz="2000" dirty="0">
                <a:latin typeface="Calibri"/>
                <a:cs typeface="Calibri"/>
              </a:rPr>
              <a:t>Ali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is</a:t>
            </a:r>
            <a:r>
              <a:rPr sz="2000" spc="-40" dirty="0">
                <a:latin typeface="Times New Roman"/>
                <a:cs typeface="Times New Roman"/>
              </a:rPr>
              <a:t> </a:t>
            </a:r>
            <a:r>
              <a:rPr sz="2000" spc="-15" dirty="0">
                <a:latin typeface="Calibri"/>
                <a:cs typeface="Calibri"/>
              </a:rPr>
              <a:t>a</a:t>
            </a:r>
            <a:r>
              <a:rPr sz="2000" spc="-5" dirty="0">
                <a:latin typeface="Calibri"/>
                <a:cs typeface="Calibri"/>
              </a:rPr>
              <a:t>f</a:t>
            </a:r>
            <a:r>
              <a:rPr sz="2000" spc="-40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aid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dirty="0">
                <a:latin typeface="Calibri"/>
                <a:cs typeface="Calibri"/>
              </a:rPr>
              <a:t>f</a:t>
            </a:r>
            <a:r>
              <a:rPr sz="2000" spc="-5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Calibri"/>
                <a:cs typeface="Calibri"/>
              </a:rPr>
              <a:t>b</a:t>
            </a:r>
            <a:r>
              <a:rPr sz="2000" spc="-20" dirty="0">
                <a:latin typeface="Calibri"/>
                <a:cs typeface="Calibri"/>
              </a:rPr>
              <a:t>a</a:t>
            </a:r>
            <a:r>
              <a:rPr sz="2000" dirty="0">
                <a:latin typeface="Calibri"/>
                <a:cs typeface="Calibri"/>
              </a:rPr>
              <a:t>ts.</a:t>
            </a:r>
            <a:endParaRPr sz="20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45"/>
              </a:spcBef>
              <a:buClr>
                <a:srgbClr val="622422"/>
              </a:buClr>
              <a:buFont typeface="Wingdings"/>
              <a:buChar char=""/>
              <a:tabLst>
                <a:tab pos="356235" algn="l"/>
              </a:tabLst>
            </a:pPr>
            <a:r>
              <a:rPr sz="2400" u="heavy" spc="-130" dirty="0">
                <a:solidFill>
                  <a:srgbClr val="622422"/>
                </a:solidFill>
                <a:latin typeface="Calibri"/>
                <a:cs typeface="Calibri"/>
              </a:rPr>
              <a:t>V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spc="-15" dirty="0">
                <a:solidFill>
                  <a:srgbClr val="622422"/>
                </a:solidFill>
                <a:latin typeface="Calibri"/>
                <a:cs typeface="Calibri"/>
              </a:rPr>
              <a:t>b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s and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 p</a:t>
            </a:r>
            <a:r>
              <a:rPr sz="2400" u="heavy" spc="-35" dirty="0">
                <a:solidFill>
                  <a:srgbClr val="622422"/>
                </a:solidFill>
                <a:latin typeface="Calibri"/>
                <a:cs typeface="Calibri"/>
              </a:rPr>
              <a:t>r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epos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i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ti</a:t>
            </a:r>
            <a:r>
              <a:rPr sz="2400" u="heavy" spc="-10" dirty="0">
                <a:solidFill>
                  <a:srgbClr val="622422"/>
                </a:solidFill>
                <a:latin typeface="Calibri"/>
                <a:cs typeface="Calibri"/>
              </a:rPr>
              <a:t>o</a:t>
            </a:r>
            <a:r>
              <a:rPr sz="2400" u="heavy" spc="-5" dirty="0">
                <a:solidFill>
                  <a:srgbClr val="622422"/>
                </a:solidFill>
                <a:latin typeface="Calibri"/>
                <a:cs typeface="Calibri"/>
              </a:rPr>
              <a:t>n</a:t>
            </a:r>
            <a:r>
              <a:rPr sz="2400" u="heavy" dirty="0">
                <a:solidFill>
                  <a:srgbClr val="622422"/>
                </a:solidFill>
                <a:latin typeface="Calibri"/>
                <a:cs typeface="Calibri"/>
              </a:rPr>
              <a:t>s</a:t>
            </a:r>
            <a:r>
              <a:rPr sz="2400" spc="-10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endParaRPr sz="2400">
              <a:latin typeface="Calibri"/>
              <a:cs typeface="Calibri"/>
            </a:endParaRPr>
          </a:p>
          <a:p>
            <a:pPr marL="748665">
              <a:lnSpc>
                <a:spcPct val="100000"/>
              </a:lnSpc>
              <a:spcBef>
                <a:spcPts val="1925"/>
              </a:spcBef>
            </a:pP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u="heavy" spc="-45" dirty="0">
                <a:latin typeface="Calibri"/>
                <a:cs typeface="Calibri"/>
              </a:rPr>
              <a:t>x</a:t>
            </a:r>
            <a:r>
              <a:rPr sz="2000" u="heavy" dirty="0">
                <a:latin typeface="Calibri"/>
                <a:cs typeface="Calibri"/>
              </a:rPr>
              <a:t>amp</a:t>
            </a:r>
            <a:r>
              <a:rPr sz="2000" u="heavy" spc="-10" dirty="0">
                <a:latin typeface="Calibri"/>
                <a:cs typeface="Calibri"/>
              </a:rPr>
              <a:t>l</a:t>
            </a:r>
            <a:r>
              <a:rPr sz="2000" u="heavy" dirty="0">
                <a:latin typeface="Calibri"/>
                <a:cs typeface="Calibri"/>
              </a:rPr>
              <a:t>e</a:t>
            </a:r>
            <a:r>
              <a:rPr sz="2000" dirty="0">
                <a:latin typeface="Calibri"/>
                <a:cs typeface="Calibri"/>
              </a:rPr>
              <a:t>:</a:t>
            </a:r>
            <a:endParaRPr sz="2000">
              <a:latin typeface="Calibri"/>
              <a:cs typeface="Calibri"/>
            </a:endParaRPr>
          </a:p>
          <a:p>
            <a:pPr marL="698500">
              <a:lnSpc>
                <a:spcPct val="100000"/>
              </a:lnSpc>
              <a:spcBef>
                <a:spcPts val="790"/>
              </a:spcBef>
            </a:pPr>
            <a:r>
              <a:rPr sz="2000" dirty="0">
                <a:latin typeface="Calibri"/>
                <a:cs typeface="Calibri"/>
              </a:rPr>
              <a:t>I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l</a:t>
            </a:r>
            <a:r>
              <a:rPr sz="2000" spc="-10" dirty="0">
                <a:latin typeface="Calibri"/>
                <a:cs typeface="Calibri"/>
              </a:rPr>
              <a:t>i</a:t>
            </a:r>
            <a:r>
              <a:rPr sz="2000" spc="-30" dirty="0">
                <a:latin typeface="Calibri"/>
                <a:cs typeface="Calibri"/>
              </a:rPr>
              <a:t>v</a:t>
            </a:r>
            <a:r>
              <a:rPr sz="2000" dirty="0">
                <a:latin typeface="Calibri"/>
                <a:cs typeface="Calibri"/>
              </a:rPr>
              <a:t>e</a:t>
            </a:r>
            <a:r>
              <a:rPr sz="2000" spc="-3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in</a:t>
            </a:r>
            <a:r>
              <a:rPr sz="2000" spc="-5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this</a:t>
            </a:r>
            <a:r>
              <a:rPr sz="2000" spc="-6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Calibri"/>
                <a:cs typeface="Calibri"/>
              </a:rPr>
              <a:t>h</a:t>
            </a:r>
            <a:r>
              <a:rPr sz="2000" spc="-5" dirty="0">
                <a:latin typeface="Calibri"/>
                <a:cs typeface="Calibri"/>
              </a:rPr>
              <a:t>ouse.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37791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/>
              <a:t>P</a:t>
            </a:r>
            <a:r>
              <a:rPr spc="-60" dirty="0"/>
              <a:t>r</a:t>
            </a:r>
            <a:r>
              <a:rPr dirty="0"/>
              <a:t>ep</a:t>
            </a:r>
            <a:r>
              <a:rPr spc="10" dirty="0"/>
              <a:t>o</a:t>
            </a:r>
            <a:r>
              <a:rPr spc="-5" dirty="0"/>
              <a:t>s</a:t>
            </a:r>
            <a:r>
              <a:rPr dirty="0"/>
              <a:t>iti</a:t>
            </a:r>
            <a:r>
              <a:rPr spc="-5" dirty="0"/>
              <a:t>o</a:t>
            </a:r>
            <a:r>
              <a:rPr dirty="0"/>
              <a:t>n</a:t>
            </a:r>
            <a:r>
              <a:rPr spc="-105" dirty="0">
                <a:latin typeface="Times New Roman"/>
                <a:cs typeface="Times New Roman"/>
              </a:rPr>
              <a:t> </a:t>
            </a:r>
            <a:r>
              <a:rPr spc="-5" dirty="0"/>
              <a:t>p</a:t>
            </a:r>
            <a:r>
              <a:rPr spc="5" dirty="0"/>
              <a:t>h</a:t>
            </a:r>
            <a:r>
              <a:rPr spc="-105" dirty="0"/>
              <a:t>r</a:t>
            </a:r>
            <a:r>
              <a:rPr dirty="0"/>
              <a:t>ase</a:t>
            </a:r>
            <a:r>
              <a:rPr spc="-120" dirty="0">
                <a:latin typeface="Times New Roman"/>
                <a:cs typeface="Times New Roman"/>
              </a:rPr>
              <a:t> </a:t>
            </a:r>
            <a:r>
              <a:rPr dirty="0"/>
              <a:t>as</a:t>
            </a:r>
            <a:r>
              <a:rPr spc="-110"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dirty="0"/>
              <a:t>No</a:t>
            </a:r>
            <a:r>
              <a:rPr spc="5" dirty="0"/>
              <a:t>u</a:t>
            </a:r>
            <a:r>
              <a:rPr dirty="0"/>
              <a:t>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8300" y="2385564"/>
            <a:ext cx="7955915" cy="3282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80645">
              <a:lnSpc>
                <a:spcPct val="120000"/>
              </a:lnSpc>
              <a:tabLst>
                <a:tab pos="2769870" algn="l"/>
              </a:tabLst>
            </a:pPr>
            <a:r>
              <a:rPr sz="2800" spc="-10" dirty="0">
                <a:latin typeface="Calibri"/>
                <a:cs typeface="Calibri"/>
              </a:rPr>
              <a:t>It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possibl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75" dirty="0">
                <a:latin typeface="Calibri"/>
                <a:cs typeface="Calibri"/>
              </a:rPr>
              <a:t>f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0" dirty="0">
                <a:latin typeface="Calibri"/>
                <a:cs typeface="Calibri"/>
              </a:rPr>
              <a:t>r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dirty="0">
                <a:latin typeface="Times New Roman"/>
                <a:cs typeface="Times New Roman"/>
              </a:rPr>
              <a:t>	</a:t>
            </a:r>
            <a:r>
              <a:rPr sz="2800" spc="-20" dirty="0">
                <a:latin typeface="Calibri"/>
                <a:cs typeface="Calibri"/>
              </a:rPr>
              <a:t>p</a:t>
            </a:r>
            <a:r>
              <a:rPr sz="2800" spc="-55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epos</a:t>
            </a:r>
            <a:r>
              <a:rPr sz="2800" spc="-30" dirty="0">
                <a:latin typeface="Calibri"/>
                <a:cs typeface="Calibri"/>
              </a:rPr>
              <a:t>i</a:t>
            </a:r>
            <a:r>
              <a:rPr sz="2800" spc="-10" dirty="0">
                <a:latin typeface="Calibri"/>
                <a:cs typeface="Calibri"/>
              </a:rPr>
              <a:t>ti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ph</a:t>
            </a:r>
            <a:r>
              <a:rPr sz="2800" spc="-85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ase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o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10" dirty="0">
                <a:latin typeface="Calibri"/>
                <a:cs typeface="Calibri"/>
              </a:rPr>
              <a:t>ct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as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nou</a:t>
            </a:r>
            <a:r>
              <a:rPr sz="2800" spc="-25" dirty="0">
                <a:latin typeface="Calibri"/>
                <a:cs typeface="Calibri"/>
              </a:rPr>
              <a:t>n</a:t>
            </a:r>
            <a:r>
              <a:rPr sz="2800" dirty="0">
                <a:latin typeface="Calibri"/>
                <a:cs typeface="Calibri"/>
              </a:rPr>
              <a:t>.</a:t>
            </a:r>
            <a:r>
              <a:rPr sz="2800" dirty="0">
                <a:latin typeface="Times New Roman"/>
                <a:cs typeface="Times New Roman"/>
              </a:rPr>
              <a:t> </a:t>
            </a:r>
            <a:r>
              <a:rPr sz="2800" u="heavy" spc="-20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800" u="heavy" spc="-60" dirty="0">
                <a:solidFill>
                  <a:srgbClr val="622422"/>
                </a:solidFill>
                <a:latin typeface="Calibri"/>
                <a:cs typeface="Calibri"/>
              </a:rPr>
              <a:t>x</a:t>
            </a:r>
            <a:r>
              <a:rPr sz="2800" u="heavy" spc="-15" dirty="0">
                <a:solidFill>
                  <a:srgbClr val="622422"/>
                </a:solidFill>
                <a:latin typeface="Calibri"/>
                <a:cs typeface="Calibri"/>
              </a:rPr>
              <a:t>ampl</a:t>
            </a:r>
            <a:r>
              <a:rPr sz="2800" u="heavy" spc="-2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2800" spc="-10" dirty="0">
                <a:solidFill>
                  <a:srgbClr val="622422"/>
                </a:solidFill>
                <a:latin typeface="Calibri"/>
                <a:cs typeface="Calibri"/>
              </a:rPr>
              <a:t>:</a:t>
            </a:r>
            <a:endParaRPr sz="2800">
              <a:latin typeface="Calibri"/>
              <a:cs typeface="Calibri"/>
            </a:endParaRPr>
          </a:p>
          <a:p>
            <a:pPr marL="12700" marR="290830">
              <a:lnSpc>
                <a:spcPct val="100000"/>
              </a:lnSpc>
              <a:spcBef>
                <a:spcPts val="675"/>
              </a:spcBef>
            </a:pPr>
            <a:r>
              <a:rPr sz="2800" i="1" spc="-10" dirty="0">
                <a:solidFill>
                  <a:srgbClr val="375F91"/>
                </a:solidFill>
                <a:latin typeface="Calibri"/>
                <a:cs typeface="Calibri"/>
              </a:rPr>
              <a:t>“</a:t>
            </a:r>
            <a:r>
              <a:rPr sz="2800" i="1" u="heavy" spc="-20" dirty="0">
                <a:latin typeface="Calibri"/>
                <a:cs typeface="Calibri"/>
              </a:rPr>
              <a:t>Dur</a:t>
            </a:r>
            <a:r>
              <a:rPr sz="2800" i="1" u="heavy" spc="-10" dirty="0">
                <a:latin typeface="Calibri"/>
                <a:cs typeface="Calibri"/>
              </a:rPr>
              <a:t>i</a:t>
            </a:r>
            <a:r>
              <a:rPr sz="2800" i="1" u="heavy" spc="-20" dirty="0">
                <a:latin typeface="Calibri"/>
                <a:cs typeface="Calibri"/>
              </a:rPr>
              <a:t>ng</a:t>
            </a:r>
            <a:r>
              <a:rPr sz="2800" i="1" u="heavy" spc="-15" dirty="0">
                <a:latin typeface="Calibri"/>
                <a:cs typeface="Calibri"/>
              </a:rPr>
              <a:t> a</a:t>
            </a:r>
            <a:r>
              <a:rPr sz="2800" i="1" u="heavy" spc="-5" dirty="0">
                <a:latin typeface="Calibri"/>
                <a:cs typeface="Calibri"/>
              </a:rPr>
              <a:t> </a:t>
            </a:r>
            <a:r>
              <a:rPr sz="2800" i="1" u="heavy" spc="-15" dirty="0">
                <a:latin typeface="Calibri"/>
                <a:cs typeface="Calibri"/>
              </a:rPr>
              <a:t>chur</a:t>
            </a:r>
            <a:r>
              <a:rPr sz="2800" i="1" u="heavy" spc="-10" dirty="0">
                <a:latin typeface="Calibri"/>
                <a:cs typeface="Calibri"/>
              </a:rPr>
              <a:t>c</a:t>
            </a:r>
            <a:r>
              <a:rPr sz="2800" i="1" u="heavy" spc="-15" dirty="0">
                <a:latin typeface="Calibri"/>
                <a:cs typeface="Calibri"/>
              </a:rPr>
              <a:t>h</a:t>
            </a:r>
            <a:r>
              <a:rPr sz="2800" i="1" u="heavy" spc="0" dirty="0">
                <a:latin typeface="Calibri"/>
                <a:cs typeface="Calibri"/>
              </a:rPr>
              <a:t> </a:t>
            </a:r>
            <a:r>
              <a:rPr sz="2800" i="1" u="heavy" spc="-20" dirty="0">
                <a:latin typeface="Calibri"/>
                <a:cs typeface="Calibri"/>
              </a:rPr>
              <a:t>se</a:t>
            </a:r>
            <a:r>
              <a:rPr sz="2800" i="1" u="heavy" spc="5" dirty="0">
                <a:latin typeface="Calibri"/>
                <a:cs typeface="Calibri"/>
              </a:rPr>
              <a:t>r</a:t>
            </a:r>
            <a:r>
              <a:rPr sz="2800" i="1" u="heavy" spc="-10" dirty="0">
                <a:latin typeface="Calibri"/>
                <a:cs typeface="Calibri"/>
              </a:rPr>
              <a:t>vi</a:t>
            </a:r>
            <a:r>
              <a:rPr sz="2800" i="1" u="heavy" spc="-35" dirty="0">
                <a:latin typeface="Calibri"/>
                <a:cs typeface="Calibri"/>
              </a:rPr>
              <a:t>c</a:t>
            </a:r>
            <a:r>
              <a:rPr sz="2800" i="1" u="heavy" spc="-15" dirty="0">
                <a:latin typeface="Calibri"/>
                <a:cs typeface="Calibri"/>
              </a:rPr>
              <a:t>e</a:t>
            </a:r>
            <a:r>
              <a:rPr sz="2800" i="1" spc="-55" dirty="0">
                <a:latin typeface="Times New Roman"/>
                <a:cs typeface="Times New Roman"/>
              </a:rPr>
              <a:t> </a:t>
            </a:r>
            <a:r>
              <a:rPr sz="2800" i="1" dirty="0">
                <a:latin typeface="Calibri"/>
                <a:cs typeface="Calibri"/>
              </a:rPr>
              <a:t>i</a:t>
            </a:r>
            <a:r>
              <a:rPr sz="2800" i="1" spc="-15" dirty="0">
                <a:latin typeface="Calibri"/>
                <a:cs typeface="Calibri"/>
              </a:rPr>
              <a:t>s</a:t>
            </a:r>
            <a:r>
              <a:rPr sz="2800" i="1" spc="-80" dirty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Calibri"/>
                <a:cs typeface="Calibri"/>
              </a:rPr>
              <a:t>n</a:t>
            </a:r>
            <a:r>
              <a:rPr sz="2800" i="1" spc="-5" dirty="0">
                <a:latin typeface="Calibri"/>
                <a:cs typeface="Calibri"/>
              </a:rPr>
              <a:t>o</a:t>
            </a:r>
            <a:r>
              <a:rPr sz="2800" i="1" spc="-10" dirty="0">
                <a:latin typeface="Calibri"/>
                <a:cs typeface="Calibri"/>
              </a:rPr>
              <a:t>t</a:t>
            </a:r>
            <a:r>
              <a:rPr sz="2800" i="1" spc="-70" dirty="0">
                <a:latin typeface="Times New Roman"/>
                <a:cs typeface="Times New Roman"/>
              </a:rPr>
              <a:t> </a:t>
            </a:r>
            <a:r>
              <a:rPr sz="2800" i="1" spc="-15" dirty="0">
                <a:latin typeface="Calibri"/>
                <a:cs typeface="Calibri"/>
              </a:rPr>
              <a:t>a</a:t>
            </a:r>
            <a:r>
              <a:rPr sz="2800" i="1" spc="-60" dirty="0">
                <a:latin typeface="Times New Roman"/>
                <a:cs typeface="Times New Roman"/>
              </a:rPr>
              <a:t> </a:t>
            </a:r>
            <a:r>
              <a:rPr sz="2800" i="1" spc="-10" dirty="0">
                <a:latin typeface="Calibri"/>
                <a:cs typeface="Calibri"/>
              </a:rPr>
              <a:t>g</a:t>
            </a:r>
            <a:r>
              <a:rPr sz="2800" i="1" spc="-20" dirty="0">
                <a:latin typeface="Calibri"/>
                <a:cs typeface="Calibri"/>
              </a:rPr>
              <a:t>o</a:t>
            </a:r>
            <a:r>
              <a:rPr sz="2800" i="1" spc="-5" dirty="0">
                <a:latin typeface="Calibri"/>
                <a:cs typeface="Calibri"/>
              </a:rPr>
              <a:t>o</a:t>
            </a:r>
            <a:r>
              <a:rPr sz="2800" i="1" spc="-15" dirty="0">
                <a:latin typeface="Calibri"/>
                <a:cs typeface="Calibri"/>
              </a:rPr>
              <a:t>d</a:t>
            </a:r>
            <a:r>
              <a:rPr sz="2800" i="1" spc="-65" dirty="0">
                <a:latin typeface="Times New Roman"/>
                <a:cs typeface="Times New Roman"/>
              </a:rPr>
              <a:t> </a:t>
            </a:r>
            <a:r>
              <a:rPr sz="2800" i="1" spc="-15" dirty="0">
                <a:latin typeface="Calibri"/>
                <a:cs typeface="Calibri"/>
              </a:rPr>
              <a:t>time</a:t>
            </a:r>
            <a:r>
              <a:rPr sz="2800" i="1" spc="-60" dirty="0">
                <a:latin typeface="Times New Roman"/>
                <a:cs typeface="Times New Roman"/>
              </a:rPr>
              <a:t> </a:t>
            </a:r>
            <a:r>
              <a:rPr sz="2800" i="1" spc="-45" dirty="0">
                <a:latin typeface="Calibri"/>
                <a:cs typeface="Calibri"/>
              </a:rPr>
              <a:t>t</a:t>
            </a:r>
            <a:r>
              <a:rPr sz="2800" i="1" spc="-15" dirty="0">
                <a:latin typeface="Calibri"/>
                <a:cs typeface="Calibri"/>
              </a:rPr>
              <a:t>o</a:t>
            </a:r>
            <a:r>
              <a:rPr sz="2800" i="1" spc="-60" dirty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Calibri"/>
                <a:cs typeface="Calibri"/>
              </a:rPr>
              <a:t>d</a:t>
            </a:r>
            <a:r>
              <a:rPr sz="2800" i="1" spc="-10" dirty="0">
                <a:latin typeface="Calibri"/>
                <a:cs typeface="Calibri"/>
              </a:rPr>
              <a:t>i</a:t>
            </a:r>
            <a:r>
              <a:rPr sz="2800" i="1" spc="-20" dirty="0">
                <a:latin typeface="Calibri"/>
                <a:cs typeface="Calibri"/>
              </a:rPr>
              <a:t>s</a:t>
            </a:r>
            <a:r>
              <a:rPr sz="2800" i="1" spc="-10" dirty="0">
                <a:latin typeface="Calibri"/>
                <a:cs typeface="Calibri"/>
              </a:rPr>
              <a:t>c</a:t>
            </a:r>
            <a:r>
              <a:rPr sz="2800" i="1" spc="-20" dirty="0">
                <a:latin typeface="Calibri"/>
                <a:cs typeface="Calibri"/>
              </a:rPr>
              <a:t>u</a:t>
            </a:r>
            <a:r>
              <a:rPr sz="2800" i="1" spc="-10" dirty="0">
                <a:latin typeface="Calibri"/>
                <a:cs typeface="Calibri"/>
              </a:rPr>
              <a:t>s</a:t>
            </a:r>
            <a:r>
              <a:rPr sz="2800" i="1" spc="-15" dirty="0">
                <a:latin typeface="Calibri"/>
                <a:cs typeface="Calibri"/>
              </a:rPr>
              <a:t>s</a:t>
            </a:r>
            <a:r>
              <a:rPr sz="2800" i="1" spc="-10" dirty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Calibri"/>
                <a:cs typeface="Calibri"/>
              </a:rPr>
              <a:t>p</a:t>
            </a:r>
            <a:r>
              <a:rPr sz="2800" i="1" spc="-15" dirty="0">
                <a:latin typeface="Calibri"/>
                <a:cs typeface="Calibri"/>
              </a:rPr>
              <a:t>icnic</a:t>
            </a:r>
            <a:r>
              <a:rPr sz="2800" i="1" spc="-70" dirty="0">
                <a:latin typeface="Times New Roman"/>
                <a:cs typeface="Times New Roman"/>
              </a:rPr>
              <a:t> </a:t>
            </a:r>
            <a:r>
              <a:rPr sz="2800" i="1" spc="-20" dirty="0">
                <a:latin typeface="Calibri"/>
                <a:cs typeface="Calibri"/>
              </a:rPr>
              <a:t>p</a:t>
            </a:r>
            <a:r>
              <a:rPr sz="2800" i="1" spc="-10" dirty="0">
                <a:latin typeface="Calibri"/>
                <a:cs typeface="Calibri"/>
              </a:rPr>
              <a:t>l</a:t>
            </a:r>
            <a:r>
              <a:rPr sz="2800" i="1" spc="-20" dirty="0">
                <a:latin typeface="Calibri"/>
                <a:cs typeface="Calibri"/>
              </a:rPr>
              <a:t>an</a:t>
            </a:r>
            <a:r>
              <a:rPr sz="2800" i="1" spc="-15" dirty="0">
                <a:latin typeface="Calibri"/>
                <a:cs typeface="Calibri"/>
              </a:rPr>
              <a:t>s</a:t>
            </a:r>
            <a:r>
              <a:rPr sz="2800" i="1" spc="-15" dirty="0">
                <a:solidFill>
                  <a:srgbClr val="375F91"/>
                </a:solidFill>
                <a:latin typeface="Calibri"/>
                <a:cs typeface="Calibri"/>
              </a:rPr>
              <a:t>”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4050">
              <a:latin typeface="Times New Roman"/>
              <a:cs typeface="Times New Roman"/>
            </a:endParaRPr>
          </a:p>
          <a:p>
            <a:pPr marL="12700" marR="229235" indent="161290">
              <a:lnSpc>
                <a:spcPct val="100000"/>
              </a:lnSpc>
            </a:pPr>
            <a:r>
              <a:rPr sz="2800" spc="-15" dirty="0">
                <a:latin typeface="Calibri"/>
                <a:cs typeface="Calibri"/>
              </a:rPr>
              <a:t>But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th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se</a:t>
            </a:r>
            <a:r>
              <a:rPr sz="2800" spc="-10" dirty="0">
                <a:latin typeface="Calibri"/>
                <a:cs typeface="Calibri"/>
              </a:rPr>
              <a:t>l</a:t>
            </a:r>
            <a:r>
              <a:rPr sz="2800" spc="-20" dirty="0">
                <a:latin typeface="Calibri"/>
                <a:cs typeface="Calibri"/>
              </a:rPr>
              <a:t>do</a:t>
            </a:r>
            <a:r>
              <a:rPr sz="2800" spc="-25" dirty="0">
                <a:latin typeface="Calibri"/>
                <a:cs typeface="Calibri"/>
              </a:rPr>
              <a:t>m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app</a:t>
            </a:r>
            <a:r>
              <a:rPr sz="2800" spc="-70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opri</a:t>
            </a:r>
            <a:r>
              <a:rPr sz="2800" spc="-35" dirty="0">
                <a:latin typeface="Calibri"/>
                <a:cs typeface="Calibri"/>
              </a:rPr>
              <a:t>at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75" dirty="0">
                <a:latin typeface="Calibri"/>
                <a:cs typeface="Calibri"/>
              </a:rPr>
              <a:t>f</a:t>
            </a:r>
            <a:r>
              <a:rPr sz="2800" spc="-20" dirty="0">
                <a:latin typeface="Calibri"/>
                <a:cs typeface="Calibri"/>
              </a:rPr>
              <a:t>orma</a:t>
            </a:r>
            <a:r>
              <a:rPr sz="2800" spc="-10" dirty="0">
                <a:latin typeface="Calibri"/>
                <a:cs typeface="Calibri"/>
              </a:rPr>
              <a:t>l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0" dirty="0">
                <a:latin typeface="Calibri"/>
                <a:cs typeface="Calibri"/>
              </a:rPr>
              <a:t>r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30" dirty="0">
                <a:latin typeface="Calibri"/>
                <a:cs typeface="Calibri"/>
              </a:rPr>
              <a:t>c</a:t>
            </a:r>
            <a:r>
              <a:rPr sz="2800" spc="-15" dirty="0">
                <a:latin typeface="Calibri"/>
                <a:cs typeface="Calibri"/>
              </a:rPr>
              <a:t>ademic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writ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ng.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19018"/>
            <a:ext cx="5496560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4000" spc="-15" dirty="0">
                <a:latin typeface="Calibri"/>
                <a:cs typeface="Calibri"/>
              </a:rPr>
              <a:t>Idi</a:t>
            </a:r>
            <a:r>
              <a:rPr sz="4000" spc="-35" dirty="0">
                <a:latin typeface="Calibri"/>
                <a:cs typeface="Calibri"/>
              </a:rPr>
              <a:t>om</a:t>
            </a:r>
            <a:r>
              <a:rPr sz="4000" spc="-50" dirty="0">
                <a:latin typeface="Calibri"/>
                <a:cs typeface="Calibri"/>
              </a:rPr>
              <a:t>a</a:t>
            </a:r>
            <a:r>
              <a:rPr sz="4000" spc="-15" dirty="0">
                <a:latin typeface="Calibri"/>
                <a:cs typeface="Calibri"/>
              </a:rPr>
              <a:t>tic</a:t>
            </a:r>
            <a:r>
              <a:rPr sz="4000" spc="-100" dirty="0">
                <a:latin typeface="Times New Roman"/>
                <a:cs typeface="Times New Roman"/>
              </a:rPr>
              <a:t> </a:t>
            </a:r>
            <a:r>
              <a:rPr sz="4000" spc="-80" dirty="0">
                <a:latin typeface="Calibri"/>
                <a:cs typeface="Calibri"/>
              </a:rPr>
              <a:t>e</a:t>
            </a:r>
            <a:r>
              <a:rPr sz="4000" spc="-25" dirty="0">
                <a:latin typeface="Calibri"/>
                <a:cs typeface="Calibri"/>
              </a:rPr>
              <a:t>xp</a:t>
            </a:r>
            <a:r>
              <a:rPr sz="4000" spc="-70" dirty="0">
                <a:latin typeface="Calibri"/>
                <a:cs typeface="Calibri"/>
              </a:rPr>
              <a:t>r</a:t>
            </a:r>
            <a:r>
              <a:rPr sz="4000" spc="-20" dirty="0">
                <a:latin typeface="Calibri"/>
                <a:cs typeface="Calibri"/>
              </a:rPr>
              <a:t>ess</a:t>
            </a:r>
            <a:r>
              <a:rPr sz="4000" spc="-25" dirty="0">
                <a:latin typeface="Calibri"/>
                <a:cs typeface="Calibri"/>
              </a:rPr>
              <a:t>ion</a:t>
            </a:r>
            <a:r>
              <a:rPr sz="4000" spc="-20" dirty="0">
                <a:latin typeface="Calibri"/>
                <a:cs typeface="Calibri"/>
              </a:rPr>
              <a:t>s</a:t>
            </a:r>
            <a:r>
              <a:rPr sz="4000" spc="-95" dirty="0">
                <a:latin typeface="Times New Roman"/>
                <a:cs typeface="Times New Roman"/>
              </a:rPr>
              <a:t> </a:t>
            </a:r>
            <a:r>
              <a:rPr sz="4000" spc="-20" dirty="0">
                <a:latin typeface="Calibri"/>
                <a:cs typeface="Calibri"/>
              </a:rPr>
              <a:t>with</a:t>
            </a:r>
            <a:r>
              <a:rPr sz="4000" spc="-10" dirty="0">
                <a:latin typeface="Times New Roman"/>
                <a:cs typeface="Times New Roman"/>
              </a:rPr>
              <a:t> </a:t>
            </a:r>
            <a:r>
              <a:rPr sz="4000" spc="-30" dirty="0">
                <a:latin typeface="Calibri"/>
                <a:cs typeface="Calibri"/>
              </a:rPr>
              <a:t>p</a:t>
            </a:r>
            <a:r>
              <a:rPr sz="4000" spc="-65" dirty="0">
                <a:latin typeface="Calibri"/>
                <a:cs typeface="Calibri"/>
              </a:rPr>
              <a:t>r</a:t>
            </a:r>
            <a:r>
              <a:rPr sz="4000" spc="-20" dirty="0">
                <a:latin typeface="Calibri"/>
                <a:cs typeface="Calibri"/>
              </a:rPr>
              <a:t>eposi</a:t>
            </a:r>
            <a:r>
              <a:rPr sz="4000" spc="-15" dirty="0">
                <a:latin typeface="Calibri"/>
                <a:cs typeface="Calibri"/>
              </a:rPr>
              <a:t>ti</a:t>
            </a:r>
            <a:r>
              <a:rPr sz="4000" spc="-25" dirty="0">
                <a:latin typeface="Calibri"/>
                <a:cs typeface="Calibri"/>
              </a:rPr>
              <a:t>ons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2364279"/>
            <a:ext cx="8223884" cy="33045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871855" indent="-342900">
              <a:lnSpc>
                <a:spcPct val="100000"/>
              </a:lnSpc>
              <a:buFont typeface="Wingdings"/>
              <a:buChar char=""/>
              <a:tabLst>
                <a:tab pos="356235" algn="l"/>
              </a:tabLst>
            </a:pPr>
            <a:r>
              <a:rPr sz="2800" spc="-15" dirty="0">
                <a:latin typeface="Calibri"/>
                <a:cs typeface="Calibri"/>
              </a:rPr>
              <a:t>Ag</a:t>
            </a:r>
            <a:r>
              <a:rPr sz="2800" spc="-5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ee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o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</a:t>
            </a:r>
            <a:r>
              <a:rPr sz="2800" spc="-60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oposa</a:t>
            </a:r>
            <a:r>
              <a:rPr sz="2800" spc="-10" dirty="0">
                <a:latin typeface="Calibri"/>
                <a:cs typeface="Calibri"/>
              </a:rPr>
              <a:t>l,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with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pe</a:t>
            </a:r>
            <a:r>
              <a:rPr sz="2800" spc="-70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son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4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pr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ce,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pr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nc</a:t>
            </a: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25" dirty="0">
                <a:latin typeface="Calibri"/>
                <a:cs typeface="Calibri"/>
              </a:rPr>
              <a:t>p</a:t>
            </a:r>
            <a:r>
              <a:rPr sz="2800" dirty="0">
                <a:latin typeface="Calibri"/>
                <a:cs typeface="Calibri"/>
              </a:rPr>
              <a:t>l</a:t>
            </a:r>
            <a:r>
              <a:rPr sz="2800" spc="-15" dirty="0">
                <a:latin typeface="Calibri"/>
                <a:cs typeface="Calibri"/>
              </a:rPr>
              <a:t>e.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6235" algn="l"/>
              </a:tabLst>
            </a:pPr>
            <a:r>
              <a:rPr sz="2800" spc="-2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gue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about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Calibri"/>
                <a:cs typeface="Calibri"/>
              </a:rPr>
              <a:t>m</a:t>
            </a:r>
            <a:r>
              <a:rPr sz="2800" spc="-40" dirty="0">
                <a:latin typeface="Calibri"/>
                <a:cs typeface="Calibri"/>
              </a:rPr>
              <a:t>a</a:t>
            </a:r>
            <a:r>
              <a:rPr sz="2800" spc="-50" dirty="0">
                <a:latin typeface="Calibri"/>
                <a:cs typeface="Calibri"/>
              </a:rPr>
              <a:t>t</a:t>
            </a:r>
            <a:r>
              <a:rPr sz="2800" spc="-35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254" dirty="0">
                <a:latin typeface="Calibri"/>
                <a:cs typeface="Calibri"/>
              </a:rPr>
              <a:t>r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with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pe</a:t>
            </a:r>
            <a:r>
              <a:rPr sz="2800" spc="-65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son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spc="-75" dirty="0">
                <a:latin typeface="Calibri"/>
                <a:cs typeface="Calibri"/>
              </a:rPr>
              <a:t>f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0" dirty="0">
                <a:latin typeface="Calibri"/>
                <a:cs typeface="Calibri"/>
              </a:rPr>
              <a:t>r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</a:t>
            </a:r>
            <a:r>
              <a:rPr sz="2800" spc="-6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epos</a:t>
            </a:r>
            <a:r>
              <a:rPr sz="2800" spc="-30" dirty="0">
                <a:latin typeface="Calibri"/>
                <a:cs typeface="Calibri"/>
              </a:rPr>
              <a:t>i</a:t>
            </a:r>
            <a:r>
              <a:rPr sz="2800" spc="-10" dirty="0">
                <a:latin typeface="Calibri"/>
                <a:cs typeface="Calibri"/>
              </a:rPr>
              <a:t>ti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25" dirty="0">
                <a:latin typeface="Calibri"/>
                <a:cs typeface="Calibri"/>
              </a:rPr>
              <a:t>n</a:t>
            </a:r>
            <a:r>
              <a:rPr sz="2800" dirty="0">
                <a:latin typeface="Calibri"/>
                <a:cs typeface="Calibri"/>
              </a:rPr>
              <a:t>.</a:t>
            </a:r>
            <a:endParaRPr sz="2800">
              <a:latin typeface="Calibri"/>
              <a:cs typeface="Calibri"/>
            </a:endParaRPr>
          </a:p>
          <a:p>
            <a:pPr marL="355600" marR="242570" indent="-34290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56235" algn="l"/>
              </a:tabLst>
            </a:pPr>
            <a:r>
              <a:rPr sz="2800" spc="-20" dirty="0">
                <a:latin typeface="Calibri"/>
                <a:cs typeface="Calibri"/>
              </a:rPr>
              <a:t>L</a:t>
            </a:r>
            <a:r>
              <a:rPr sz="2800" spc="-10" dirty="0">
                <a:latin typeface="Calibri"/>
                <a:cs typeface="Calibri"/>
              </a:rPr>
              <a:t>i</a:t>
            </a:r>
            <a:r>
              <a:rPr sz="2800" spc="-50" dirty="0">
                <a:latin typeface="Calibri"/>
                <a:cs typeface="Calibri"/>
              </a:rPr>
              <a:t>v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Calibri"/>
                <a:cs typeface="Calibri"/>
              </a:rPr>
              <a:t>a</a:t>
            </a:r>
            <a:r>
              <a:rPr sz="2800" spc="-10" dirty="0">
                <a:latin typeface="Calibri"/>
                <a:cs typeface="Calibri"/>
              </a:rPr>
              <a:t>t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add</a:t>
            </a:r>
            <a:r>
              <a:rPr sz="2800" spc="-55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ess,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ho</a:t>
            </a:r>
            <a:r>
              <a:rPr sz="2800" spc="-25" dirty="0">
                <a:latin typeface="Calibri"/>
                <a:cs typeface="Calibri"/>
              </a:rPr>
              <a:t>u</a:t>
            </a:r>
            <a:r>
              <a:rPr sz="2800" spc="-20" dirty="0">
                <a:latin typeface="Calibri"/>
                <a:cs typeface="Calibri"/>
              </a:rPr>
              <a:t>se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15" dirty="0">
                <a:latin typeface="Calibri"/>
                <a:cs typeface="Calibri"/>
              </a:rPr>
              <a:t>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55" dirty="0">
                <a:latin typeface="Calibri"/>
                <a:cs typeface="Calibri"/>
              </a:rPr>
              <a:t>s</a:t>
            </a:r>
            <a:r>
              <a:rPr sz="2800" spc="-10" dirty="0">
                <a:latin typeface="Calibri"/>
                <a:cs typeface="Calibri"/>
              </a:rPr>
              <a:t>t</a:t>
            </a:r>
            <a:r>
              <a:rPr sz="2800" spc="-50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30" dirty="0">
                <a:latin typeface="Calibri"/>
                <a:cs typeface="Calibri"/>
              </a:rPr>
              <a:t>e</a:t>
            </a:r>
            <a:r>
              <a:rPr sz="2800" spc="-10" dirty="0">
                <a:latin typeface="Calibri"/>
                <a:cs typeface="Calibri"/>
              </a:rPr>
              <a:t>t,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with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other</a:t>
            </a:r>
            <a:r>
              <a:rPr sz="2800" spc="-1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peop</a:t>
            </a:r>
            <a:r>
              <a:rPr sz="2800" spc="-25" dirty="0">
                <a:latin typeface="Calibri"/>
                <a:cs typeface="Calibri"/>
              </a:rPr>
              <a:t>l</a:t>
            </a:r>
            <a:r>
              <a:rPr sz="2800" spc="-15" dirty="0">
                <a:latin typeface="Calibri"/>
                <a:cs typeface="Calibri"/>
              </a:rPr>
              <a:t>e.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Font typeface="Wingdings"/>
              <a:buChar char=""/>
              <a:tabLst>
                <a:tab pos="356235" algn="l"/>
              </a:tabLst>
            </a:pPr>
            <a:r>
              <a:rPr sz="2800" spc="-20" dirty="0">
                <a:latin typeface="Calibri"/>
                <a:cs typeface="Calibri"/>
              </a:rPr>
              <a:t>Cor</a:t>
            </a:r>
            <a:r>
              <a:rPr sz="2800" spc="-55" dirty="0">
                <a:latin typeface="Calibri"/>
                <a:cs typeface="Calibri"/>
              </a:rPr>
              <a:t>r</a:t>
            </a:r>
            <a:r>
              <a:rPr sz="2800" spc="-15" dirty="0">
                <a:latin typeface="Calibri"/>
                <a:cs typeface="Calibri"/>
              </a:rPr>
              <a:t>espond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Calibri"/>
                <a:cs typeface="Calibri"/>
              </a:rPr>
              <a:t>t</a:t>
            </a:r>
            <a:r>
              <a:rPr sz="2800" spc="-15" dirty="0">
                <a:latin typeface="Calibri"/>
                <a:cs typeface="Calibri"/>
              </a:rPr>
              <a:t>o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thi</a:t>
            </a:r>
            <a:r>
              <a:rPr sz="2800" spc="-30" dirty="0">
                <a:latin typeface="Calibri"/>
                <a:cs typeface="Calibri"/>
              </a:rPr>
              <a:t>n</a:t>
            </a:r>
            <a:r>
              <a:rPr sz="2800" spc="20" dirty="0">
                <a:latin typeface="Calibri"/>
                <a:cs typeface="Calibri"/>
              </a:rPr>
              <a:t>g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with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pe</a:t>
            </a:r>
            <a:r>
              <a:rPr sz="2800" spc="-65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son.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Font typeface="Wingdings"/>
              <a:buChar char=""/>
              <a:tabLst>
                <a:tab pos="356235" algn="l"/>
              </a:tabLst>
            </a:pPr>
            <a:r>
              <a:rPr sz="2800" spc="-25" dirty="0">
                <a:latin typeface="Calibri"/>
                <a:cs typeface="Calibri"/>
              </a:rPr>
              <a:t>D</a:t>
            </a:r>
            <a:r>
              <a:rPr sz="2800" spc="-20" dirty="0">
                <a:latin typeface="Calibri"/>
                <a:cs typeface="Calibri"/>
              </a:rPr>
              <a:t>i</a:t>
            </a:r>
            <a:r>
              <a:rPr sz="2800" spc="-40" dirty="0">
                <a:latin typeface="Calibri"/>
                <a:cs typeface="Calibri"/>
              </a:rPr>
              <a:t>f</a:t>
            </a:r>
            <a:r>
              <a:rPr sz="2800" spc="-85" dirty="0">
                <a:latin typeface="Calibri"/>
                <a:cs typeface="Calibri"/>
              </a:rPr>
              <a:t>f</a:t>
            </a:r>
            <a:r>
              <a:rPr sz="2800" spc="-15" dirty="0">
                <a:latin typeface="Calibri"/>
                <a:cs typeface="Calibri"/>
              </a:rPr>
              <a:t>er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f</a:t>
            </a:r>
            <a:r>
              <a:rPr sz="2800" spc="-65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o</a:t>
            </a:r>
            <a:r>
              <a:rPr sz="2800" spc="-25" dirty="0">
                <a:latin typeface="Calibri"/>
                <a:cs typeface="Calibri"/>
              </a:rPr>
              <a:t>m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an</a:t>
            </a:r>
            <a:r>
              <a:rPr sz="2800" spc="-6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un</a:t>
            </a:r>
            <a:r>
              <a:rPr sz="2800" spc="-25" dirty="0">
                <a:latin typeface="Calibri"/>
                <a:cs typeface="Calibri"/>
              </a:rPr>
              <a:t>l</a:t>
            </a:r>
            <a:r>
              <a:rPr sz="2800" dirty="0">
                <a:latin typeface="Calibri"/>
                <a:cs typeface="Calibri"/>
              </a:rPr>
              <a:t>i</a:t>
            </a:r>
            <a:r>
              <a:rPr sz="2800" spc="-110" dirty="0">
                <a:latin typeface="Calibri"/>
                <a:cs typeface="Calibri"/>
              </a:rPr>
              <a:t>k</a:t>
            </a:r>
            <a:r>
              <a:rPr sz="2800" spc="-15" dirty="0">
                <a:latin typeface="Calibri"/>
                <a:cs typeface="Calibri"/>
              </a:rPr>
              <a:t>e</a:t>
            </a:r>
            <a:r>
              <a:rPr sz="2800" spc="-5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th</a:t>
            </a:r>
            <a:r>
              <a:rPr sz="2800" spc="-25" dirty="0">
                <a:latin typeface="Calibri"/>
                <a:cs typeface="Calibri"/>
              </a:rPr>
              <a:t>i</a:t>
            </a:r>
            <a:r>
              <a:rPr sz="2800" spc="-20" dirty="0">
                <a:latin typeface="Calibri"/>
                <a:cs typeface="Calibri"/>
              </a:rPr>
              <a:t>n</a:t>
            </a:r>
            <a:r>
              <a:rPr sz="2800" spc="15" dirty="0">
                <a:latin typeface="Calibri"/>
                <a:cs typeface="Calibri"/>
              </a:rPr>
              <a:t>g</a:t>
            </a:r>
            <a:r>
              <a:rPr sz="2800" spc="-10" dirty="0">
                <a:latin typeface="Calibri"/>
                <a:cs typeface="Calibri"/>
              </a:rPr>
              <a:t>,</a:t>
            </a:r>
            <a:r>
              <a:rPr sz="2800" spc="-4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with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a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Calibri"/>
                <a:cs typeface="Calibri"/>
              </a:rPr>
              <a:t>pe</a:t>
            </a:r>
            <a:r>
              <a:rPr sz="2800" spc="-70" dirty="0">
                <a:latin typeface="Calibri"/>
                <a:cs typeface="Calibri"/>
              </a:rPr>
              <a:t>r</a:t>
            </a:r>
            <a:r>
              <a:rPr sz="2800" spc="-20" dirty="0">
                <a:latin typeface="Calibri"/>
                <a:cs typeface="Calibri"/>
              </a:rPr>
              <a:t>son.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708020"/>
            <a:ext cx="654240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434330" algn="l"/>
              </a:tabLst>
            </a:pPr>
            <a:r>
              <a:rPr sz="4400" dirty="0">
                <a:latin typeface="Calibri"/>
                <a:cs typeface="Calibri"/>
              </a:rPr>
              <a:t>P</a:t>
            </a:r>
            <a:r>
              <a:rPr sz="4400" spc="-60" dirty="0">
                <a:latin typeface="Calibri"/>
                <a:cs typeface="Calibri"/>
              </a:rPr>
              <a:t>r</a:t>
            </a:r>
            <a:r>
              <a:rPr sz="4400" dirty="0">
                <a:latin typeface="Calibri"/>
                <a:cs typeface="Calibri"/>
              </a:rPr>
              <a:t>epo</a:t>
            </a:r>
            <a:r>
              <a:rPr sz="4400" spc="-5" dirty="0">
                <a:latin typeface="Calibri"/>
                <a:cs typeface="Calibri"/>
              </a:rPr>
              <a:t>s</a:t>
            </a:r>
            <a:r>
              <a:rPr sz="4400" dirty="0">
                <a:latin typeface="Calibri"/>
                <a:cs typeface="Calibri"/>
              </a:rPr>
              <a:t>iti</a:t>
            </a:r>
            <a:r>
              <a:rPr sz="4400" spc="-5" dirty="0">
                <a:latin typeface="Calibri"/>
                <a:cs typeface="Calibri"/>
              </a:rPr>
              <a:t>on</a:t>
            </a:r>
            <a:r>
              <a:rPr sz="4400" dirty="0">
                <a:latin typeface="Calibri"/>
                <a:cs typeface="Calibri"/>
              </a:rPr>
              <a:t>s</a:t>
            </a:r>
            <a:r>
              <a:rPr sz="4400" spc="-100" dirty="0">
                <a:latin typeface="Times New Roman"/>
                <a:cs typeface="Times New Roman"/>
              </a:rPr>
              <a:t> </a:t>
            </a:r>
            <a:r>
              <a:rPr sz="4400" spc="-20" dirty="0">
                <a:latin typeface="Calibri"/>
                <a:cs typeface="Calibri"/>
              </a:rPr>
              <a:t>i</a:t>
            </a:r>
            <a:r>
              <a:rPr sz="4400" dirty="0">
                <a:latin typeface="Calibri"/>
                <a:cs typeface="Calibri"/>
              </a:rPr>
              <a:t>n</a:t>
            </a:r>
            <a:r>
              <a:rPr sz="4400" spc="-110" dirty="0">
                <a:latin typeface="Times New Roman"/>
                <a:cs typeface="Times New Roman"/>
              </a:rPr>
              <a:t> </a:t>
            </a:r>
            <a:r>
              <a:rPr sz="4400" spc="-5" dirty="0">
                <a:latin typeface="Calibri"/>
                <a:cs typeface="Calibri"/>
              </a:rPr>
              <a:t>pa</a:t>
            </a:r>
            <a:r>
              <a:rPr sz="4400" spc="-75" dirty="0">
                <a:latin typeface="Calibri"/>
                <a:cs typeface="Calibri"/>
              </a:rPr>
              <a:t>r</a:t>
            </a:r>
            <a:r>
              <a:rPr sz="4400" dirty="0">
                <a:latin typeface="Calibri"/>
                <a:cs typeface="Calibri"/>
              </a:rPr>
              <a:t>allel</a:t>
            </a:r>
            <a:r>
              <a:rPr sz="4400" dirty="0">
                <a:latin typeface="Times New Roman"/>
                <a:cs typeface="Times New Roman"/>
              </a:rPr>
              <a:t>	</a:t>
            </a:r>
            <a:r>
              <a:rPr sz="4400" spc="-95" dirty="0">
                <a:latin typeface="Calibri"/>
                <a:cs typeface="Calibri"/>
              </a:rPr>
              <a:t>f</a:t>
            </a:r>
            <a:r>
              <a:rPr sz="4400" spc="-5" dirty="0">
                <a:latin typeface="Calibri"/>
                <a:cs typeface="Calibri"/>
              </a:rPr>
              <a:t>orm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2120" y="2299839"/>
            <a:ext cx="7094220" cy="1678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0065" marR="5080" indent="-508000" algn="just">
              <a:lnSpc>
                <a:spcPct val="118100"/>
              </a:lnSpc>
            </a:pPr>
            <a:r>
              <a:rPr sz="2400" spc="-20" dirty="0">
                <a:solidFill>
                  <a:srgbClr val="375F91"/>
                </a:solidFill>
                <a:latin typeface="Calibri"/>
                <a:cs typeface="Calibri"/>
              </a:rPr>
              <a:t>1</a:t>
            </a:r>
            <a:r>
              <a:rPr sz="2000" dirty="0">
                <a:solidFill>
                  <a:srgbClr val="375F91"/>
                </a:solidFill>
                <a:latin typeface="Calibri"/>
                <a:cs typeface="Calibri"/>
              </a:rPr>
              <a:t>.</a:t>
            </a:r>
            <a:r>
              <a:rPr sz="2000" dirty="0">
                <a:solidFill>
                  <a:srgbClr val="375F91"/>
                </a:solidFill>
                <a:latin typeface="Times New Roman"/>
                <a:cs typeface="Times New Roman"/>
              </a:rPr>
              <a:t>   </a:t>
            </a:r>
            <a:r>
              <a:rPr sz="2000" spc="-200" dirty="0">
                <a:solidFill>
                  <a:srgbClr val="375F91"/>
                </a:solidFill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Calibri"/>
                <a:cs typeface="Calibri"/>
              </a:rPr>
              <a:t>Wh</a:t>
            </a:r>
            <a:r>
              <a:rPr sz="1800" spc="-5" dirty="0">
                <a:latin typeface="Calibri"/>
                <a:cs typeface="Calibri"/>
              </a:rPr>
              <a:t>e</a:t>
            </a:r>
            <a:r>
              <a:rPr sz="1800" dirty="0">
                <a:latin typeface="Calibri"/>
                <a:cs typeface="Calibri"/>
              </a:rPr>
              <a:t>n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</a:t>
            </a:r>
            <a:r>
              <a:rPr sz="1800" spc="-35" dirty="0">
                <a:latin typeface="Calibri"/>
                <a:cs typeface="Calibri"/>
              </a:rPr>
              <a:t>w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w</a:t>
            </a:r>
            <a:r>
              <a:rPr sz="1800" spc="-15" dirty="0">
                <a:latin typeface="Calibri"/>
                <a:cs typeface="Calibri"/>
              </a:rPr>
              <a:t>o</a:t>
            </a:r>
            <a:r>
              <a:rPr sz="1800" spc="-40" dirty="0">
                <a:latin typeface="Calibri"/>
                <a:cs typeface="Calibri"/>
              </a:rPr>
              <a:t>r</a:t>
            </a:r>
            <a:r>
              <a:rPr sz="1800" spc="-5" dirty="0">
                <a:latin typeface="Calibri"/>
                <a:cs typeface="Calibri"/>
              </a:rPr>
              <a:t>d</a:t>
            </a:r>
            <a:r>
              <a:rPr sz="1800" dirty="0">
                <a:latin typeface="Calibri"/>
                <a:cs typeface="Calibri"/>
              </a:rPr>
              <a:t>s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a</a:t>
            </a:r>
            <a:r>
              <a:rPr sz="1800" spc="-3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u</a:t>
            </a:r>
            <a:r>
              <a:rPr sz="1800" spc="-15" dirty="0">
                <a:latin typeface="Calibri"/>
                <a:cs typeface="Calibri"/>
              </a:rPr>
              <a:t>s</a:t>
            </a:r>
            <a:r>
              <a:rPr sz="1800" spc="-5" dirty="0">
                <a:latin typeface="Calibri"/>
                <a:cs typeface="Calibri"/>
              </a:rPr>
              <a:t>e</a:t>
            </a:r>
            <a:r>
              <a:rPr sz="1800" dirty="0">
                <a:latin typeface="Calibri"/>
                <a:cs typeface="Calibri"/>
              </a:rPr>
              <a:t>d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in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pa</a:t>
            </a:r>
            <a:r>
              <a:rPr sz="1800" spc="-35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10" dirty="0">
                <a:latin typeface="Calibri"/>
                <a:cs typeface="Calibri"/>
              </a:rPr>
              <a:t>l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40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eq</a:t>
            </a:r>
            <a:r>
              <a:rPr sz="1800" spc="-5" dirty="0">
                <a:latin typeface="Calibri"/>
                <a:cs typeface="Calibri"/>
              </a:rPr>
              <a:t>u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40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the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5" dirty="0">
                <a:latin typeface="Calibri"/>
                <a:cs typeface="Calibri"/>
              </a:rPr>
              <a:t>s</a:t>
            </a:r>
            <a:r>
              <a:rPr sz="1800" spc="-15" dirty="0">
                <a:latin typeface="Calibri"/>
                <a:cs typeface="Calibri"/>
              </a:rPr>
              <a:t>ame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p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ep</a:t>
            </a:r>
            <a:r>
              <a:rPr sz="1800" spc="-5" dirty="0">
                <a:latin typeface="Calibri"/>
                <a:cs typeface="Calibri"/>
              </a:rPr>
              <a:t>os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20" dirty="0">
                <a:latin typeface="Calibri"/>
                <a:cs typeface="Calibri"/>
              </a:rPr>
              <a:t>t</a:t>
            </a:r>
            <a:r>
              <a:rPr sz="1800" spc="-5" dirty="0">
                <a:latin typeface="Calibri"/>
                <a:cs typeface="Calibri"/>
              </a:rPr>
              <a:t>ion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Calibri"/>
                <a:cs typeface="Calibri"/>
              </a:rPr>
              <a:t>b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id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5" dirty="0">
                <a:latin typeface="Calibri"/>
                <a:cs typeface="Calibri"/>
              </a:rPr>
              <a:t>om</a:t>
            </a:r>
            <a:r>
              <a:rPr sz="1800" spc="-15" dirty="0">
                <a:latin typeface="Calibri"/>
                <a:cs typeface="Calibri"/>
              </a:rPr>
              <a:t>a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10" dirty="0">
                <a:latin typeface="Calibri"/>
                <a:cs typeface="Calibri"/>
              </a:rPr>
              <a:t>i</a:t>
            </a:r>
            <a:r>
              <a:rPr sz="1800" spc="-3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10" dirty="0">
                <a:latin typeface="Calibri"/>
                <a:cs typeface="Calibri"/>
              </a:rPr>
              <a:t>ly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c</a:t>
            </a:r>
            <a:r>
              <a:rPr sz="1800" spc="-15" dirty="0">
                <a:latin typeface="Calibri"/>
                <a:cs typeface="Calibri"/>
              </a:rPr>
              <a:t>or</a:t>
            </a:r>
            <a:r>
              <a:rPr sz="1800" spc="-4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ect,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the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p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ep</a:t>
            </a:r>
            <a:r>
              <a:rPr sz="1800" spc="-5" dirty="0">
                <a:latin typeface="Calibri"/>
                <a:cs typeface="Calibri"/>
              </a:rPr>
              <a:t>os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20" dirty="0">
                <a:latin typeface="Calibri"/>
                <a:cs typeface="Calibri"/>
              </a:rPr>
              <a:t>t</a:t>
            </a:r>
            <a:r>
              <a:rPr sz="1800" spc="-5" dirty="0">
                <a:latin typeface="Calibri"/>
                <a:cs typeface="Calibri"/>
              </a:rPr>
              <a:t>io</a:t>
            </a:r>
            <a:r>
              <a:rPr sz="1800" dirty="0">
                <a:latin typeface="Calibri"/>
                <a:cs typeface="Calibri"/>
              </a:rPr>
              <a:t>n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do</a:t>
            </a:r>
            <a:r>
              <a:rPr sz="1800" dirty="0">
                <a:latin typeface="Calibri"/>
                <a:cs typeface="Calibri"/>
              </a:rPr>
              <a:t>es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no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h</a:t>
            </a:r>
            <a:r>
              <a:rPr sz="1800" spc="-20" dirty="0">
                <a:latin typeface="Calibri"/>
                <a:cs typeface="Calibri"/>
              </a:rPr>
              <a:t>av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8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Calibri"/>
                <a:cs typeface="Calibri"/>
              </a:rPr>
              <a:t>b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u</a:t>
            </a:r>
            <a:r>
              <a:rPr sz="1800" spc="5" dirty="0">
                <a:latin typeface="Calibri"/>
                <a:cs typeface="Calibri"/>
              </a:rPr>
              <a:t>s</a:t>
            </a:r>
            <a:r>
              <a:rPr sz="1800" spc="-10" dirty="0">
                <a:latin typeface="Calibri"/>
                <a:cs typeface="Calibri"/>
              </a:rPr>
              <a:t>ed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</a:t>
            </a:r>
            <a:r>
              <a:rPr sz="1800" spc="-25" dirty="0">
                <a:latin typeface="Calibri"/>
                <a:cs typeface="Calibri"/>
              </a:rPr>
              <a:t>w</a:t>
            </a:r>
            <a:r>
              <a:rPr sz="1800" spc="-5" dirty="0">
                <a:latin typeface="Calibri"/>
                <a:cs typeface="Calibri"/>
              </a:rPr>
              <a:t>i</a:t>
            </a:r>
            <a:r>
              <a:rPr sz="1800" spc="-2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e.</a:t>
            </a:r>
            <a:endParaRPr sz="1800">
              <a:latin typeface="Calibri"/>
              <a:cs typeface="Calibri"/>
            </a:endParaRPr>
          </a:p>
          <a:p>
            <a:pPr marL="415290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solidFill>
                  <a:srgbClr val="622422"/>
                </a:solidFill>
                <a:latin typeface="Calibri"/>
                <a:cs typeface="Calibri"/>
              </a:rPr>
              <a:t>E</a:t>
            </a:r>
            <a:r>
              <a:rPr sz="1800" spc="-40" dirty="0">
                <a:solidFill>
                  <a:srgbClr val="622422"/>
                </a:solidFill>
                <a:latin typeface="Calibri"/>
                <a:cs typeface="Calibri"/>
              </a:rPr>
              <a:t>x</a:t>
            </a:r>
            <a:r>
              <a:rPr sz="1800" dirty="0">
                <a:solidFill>
                  <a:srgbClr val="622422"/>
                </a:solidFill>
                <a:latin typeface="Calibri"/>
                <a:cs typeface="Calibri"/>
              </a:rPr>
              <a:t>ample:</a:t>
            </a:r>
            <a:endParaRPr sz="1800">
              <a:latin typeface="Calibri"/>
              <a:cs typeface="Calibri"/>
            </a:endParaRPr>
          </a:p>
          <a:p>
            <a:pPr marL="800735">
              <a:lnSpc>
                <a:spcPct val="100000"/>
              </a:lnSpc>
              <a:spcBef>
                <a:spcPts val="675"/>
              </a:spcBef>
            </a:pPr>
            <a:r>
              <a:rPr sz="1800" spc="-135" dirty="0">
                <a:latin typeface="Calibri"/>
                <a:cs typeface="Calibri"/>
              </a:rPr>
              <a:t>Y</a:t>
            </a:r>
            <a:r>
              <a:rPr sz="1800" spc="-5" dirty="0">
                <a:latin typeface="Calibri"/>
                <a:cs typeface="Calibri"/>
              </a:rPr>
              <a:t>o</a:t>
            </a:r>
            <a:r>
              <a:rPr sz="1800" dirty="0">
                <a:latin typeface="Calibri"/>
                <a:cs typeface="Calibri"/>
              </a:rPr>
              <a:t>u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an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w</a:t>
            </a:r>
            <a:r>
              <a:rPr sz="1800" spc="-10" dirty="0">
                <a:latin typeface="Calibri"/>
                <a:cs typeface="Calibri"/>
              </a:rPr>
              <a:t>ear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th</a:t>
            </a:r>
            <a:r>
              <a:rPr sz="1800" spc="-10" dirty="0">
                <a:latin typeface="Calibri"/>
                <a:cs typeface="Calibri"/>
              </a:rPr>
              <a:t>at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outfi</a:t>
            </a:r>
            <a:r>
              <a:rPr sz="1800" spc="-10" dirty="0">
                <a:latin typeface="Calibri"/>
                <a:cs typeface="Calibri"/>
              </a:rPr>
              <a:t>t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1800" i="1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1800" i="1" spc="-3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s</a:t>
            </a:r>
            <a:r>
              <a:rPr sz="1800" dirty="0">
                <a:latin typeface="Calibri"/>
                <a:cs typeface="Calibri"/>
              </a:rPr>
              <a:t>u</a:t>
            </a:r>
            <a:r>
              <a:rPr sz="1800" spc="-15" dirty="0">
                <a:latin typeface="Calibri"/>
                <a:cs typeface="Calibri"/>
              </a:rPr>
              <a:t>mm</a:t>
            </a:r>
            <a:r>
              <a:rPr sz="1800" spc="-5" dirty="0">
                <a:latin typeface="Calibri"/>
                <a:cs typeface="Calibri"/>
              </a:rPr>
              <a:t>e</a:t>
            </a:r>
            <a:r>
              <a:rPr sz="1800" spc="-10" dirty="0">
                <a:latin typeface="Calibri"/>
                <a:cs typeface="Calibri"/>
              </a:rPr>
              <a:t>r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and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i="1" strike="sngStrike" spc="-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1800" i="1" strike="sngStrike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1800" i="1" strike="noStrike" spc="-3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trike="noStrike" dirty="0">
                <a:latin typeface="Calibri"/>
                <a:cs typeface="Calibri"/>
              </a:rPr>
              <a:t>w</a:t>
            </a:r>
            <a:r>
              <a:rPr sz="1800" strike="noStrike" spc="-10" dirty="0">
                <a:latin typeface="Calibri"/>
                <a:cs typeface="Calibri"/>
              </a:rPr>
              <a:t>in</a:t>
            </a:r>
            <a:r>
              <a:rPr sz="1800" strike="noStrike" spc="-40" dirty="0">
                <a:latin typeface="Calibri"/>
                <a:cs typeface="Calibri"/>
              </a:rPr>
              <a:t>t</a:t>
            </a:r>
            <a:r>
              <a:rPr sz="1800" strike="noStrike" spc="-10" dirty="0">
                <a:latin typeface="Calibri"/>
                <a:cs typeface="Calibri"/>
              </a:rPr>
              <a:t>e</a:t>
            </a:r>
            <a:r>
              <a:rPr sz="1800" strike="noStrike" spc="-195" dirty="0">
                <a:latin typeface="Calibri"/>
                <a:cs typeface="Calibri"/>
              </a:rPr>
              <a:t>r</a:t>
            </a:r>
            <a:r>
              <a:rPr sz="1800" strike="noStrike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3689585"/>
            <a:ext cx="227965" cy="280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dirty="0">
                <a:latin typeface="Wingdings"/>
                <a:cs typeface="Wingdings"/>
              </a:rPr>
              <a:t></a:t>
            </a:r>
            <a:endParaRPr sz="2000">
              <a:latin typeface="Wingdings"/>
              <a:cs typeface="Wingding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540" y="4455793"/>
            <a:ext cx="6600190" cy="1577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sz="1800" spc="-5" dirty="0">
                <a:latin typeface="Calibri"/>
                <a:cs typeface="Calibri"/>
              </a:rPr>
              <a:t>2</a:t>
            </a:r>
            <a:r>
              <a:rPr sz="1800" dirty="0">
                <a:latin typeface="Calibri"/>
                <a:cs typeface="Calibri"/>
              </a:rPr>
              <a:t>.</a:t>
            </a:r>
            <a:r>
              <a:rPr sz="1800" dirty="0">
                <a:latin typeface="Times New Roman"/>
                <a:cs typeface="Times New Roman"/>
              </a:rPr>
              <a:t>	</a:t>
            </a:r>
            <a:r>
              <a:rPr sz="1800" spc="-20" dirty="0">
                <a:latin typeface="Calibri"/>
                <a:cs typeface="Calibri"/>
              </a:rPr>
              <a:t>Wh</a:t>
            </a:r>
            <a:r>
              <a:rPr sz="1800" spc="-5" dirty="0">
                <a:latin typeface="Calibri"/>
                <a:cs typeface="Calibri"/>
              </a:rPr>
              <a:t>e</a:t>
            </a:r>
            <a:r>
              <a:rPr sz="1800" dirty="0">
                <a:latin typeface="Calibri"/>
                <a:cs typeface="Calibri"/>
              </a:rPr>
              <a:t>n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the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id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5" dirty="0">
                <a:latin typeface="Calibri"/>
                <a:cs typeface="Calibri"/>
              </a:rPr>
              <a:t>om</a:t>
            </a:r>
            <a:r>
              <a:rPr sz="1800" spc="-15" dirty="0">
                <a:latin typeface="Calibri"/>
                <a:cs typeface="Calibri"/>
              </a:rPr>
              <a:t>a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10" dirty="0">
                <a:latin typeface="Calibri"/>
                <a:cs typeface="Calibri"/>
              </a:rPr>
              <a:t>ic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u</a:t>
            </a:r>
            <a:r>
              <a:rPr sz="1800" spc="5" dirty="0">
                <a:latin typeface="Calibri"/>
                <a:cs typeface="Calibri"/>
              </a:rPr>
              <a:t>s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o</a:t>
            </a:r>
            <a:r>
              <a:rPr sz="1800" dirty="0">
                <a:latin typeface="Calibri"/>
                <a:cs typeface="Calibri"/>
              </a:rPr>
              <a:t>f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p</a:t>
            </a:r>
            <a:r>
              <a:rPr sz="1800" dirty="0">
                <a:latin typeface="Calibri"/>
                <a:cs typeface="Calibri"/>
              </a:rPr>
              <a:t>h</a:t>
            </a:r>
            <a:r>
              <a:rPr sz="1800" spc="-50" dirty="0">
                <a:latin typeface="Calibri"/>
                <a:cs typeface="Calibri"/>
              </a:rPr>
              <a:t>r</a:t>
            </a:r>
            <a:r>
              <a:rPr sz="1800" dirty="0">
                <a:latin typeface="Calibri"/>
                <a:cs typeface="Calibri"/>
              </a:rPr>
              <a:t>as</a:t>
            </a:r>
            <a:r>
              <a:rPr sz="1800" spc="-10" dirty="0">
                <a:latin typeface="Calibri"/>
                <a:cs typeface="Calibri"/>
              </a:rPr>
              <a:t>es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al</a:t>
            </a:r>
            <a:r>
              <a:rPr sz="1800" spc="-10" dirty="0">
                <a:latin typeface="Calibri"/>
                <a:cs typeface="Calibri"/>
              </a:rPr>
              <a:t>l</a:t>
            </a:r>
            <a:r>
              <a:rPr sz="1800" dirty="0">
                <a:latin typeface="Calibri"/>
                <a:cs typeface="Calibri"/>
              </a:rPr>
              <a:t>s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35" dirty="0">
                <a:latin typeface="Calibri"/>
                <a:cs typeface="Calibri"/>
              </a:rPr>
              <a:t>f</a:t>
            </a:r>
            <a:r>
              <a:rPr sz="1800" spc="-15" dirty="0">
                <a:latin typeface="Calibri"/>
                <a:cs typeface="Calibri"/>
              </a:rPr>
              <a:t>o</a:t>
            </a:r>
            <a:r>
              <a:rPr sz="1800" spc="-10" dirty="0">
                <a:latin typeface="Calibri"/>
                <a:cs typeface="Calibri"/>
              </a:rPr>
              <a:t>r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d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15" dirty="0">
                <a:latin typeface="Calibri"/>
                <a:cs typeface="Calibri"/>
              </a:rPr>
              <a:t>f</a:t>
            </a:r>
            <a:r>
              <a:rPr sz="1800" spc="-50" dirty="0">
                <a:latin typeface="Calibri"/>
                <a:cs typeface="Calibri"/>
              </a:rPr>
              <a:t>f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3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20" dirty="0">
                <a:latin typeface="Calibri"/>
                <a:cs typeface="Calibri"/>
              </a:rPr>
              <a:t>n</a:t>
            </a:r>
            <a:r>
              <a:rPr sz="1800" spc="-10" dirty="0">
                <a:latin typeface="Calibri"/>
                <a:cs typeface="Calibri"/>
              </a:rPr>
              <a:t>t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p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ep</a:t>
            </a:r>
            <a:r>
              <a:rPr sz="1800" spc="-5" dirty="0">
                <a:latin typeface="Calibri"/>
                <a:cs typeface="Calibri"/>
              </a:rPr>
              <a:t>os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20" dirty="0">
                <a:latin typeface="Calibri"/>
                <a:cs typeface="Calibri"/>
              </a:rPr>
              <a:t>t</a:t>
            </a:r>
            <a:r>
              <a:rPr sz="1800" spc="-5" dirty="0">
                <a:latin typeface="Calibri"/>
                <a:cs typeface="Calibri"/>
              </a:rPr>
              <a:t>ion</a:t>
            </a:r>
            <a:r>
              <a:rPr sz="1800" spc="5" dirty="0">
                <a:latin typeface="Calibri"/>
                <a:cs typeface="Calibri"/>
              </a:rPr>
              <a:t>s</a:t>
            </a:r>
            <a:r>
              <a:rPr sz="1800" spc="-5" dirty="0">
                <a:latin typeface="Calibri"/>
                <a:cs typeface="Calibri"/>
              </a:rPr>
              <a:t>,</a:t>
            </a:r>
            <a:endParaRPr sz="1800">
              <a:latin typeface="Calibri"/>
              <a:cs typeface="Calibri"/>
            </a:endParaRPr>
          </a:p>
          <a:p>
            <a:pPr marL="431800">
              <a:lnSpc>
                <a:spcPct val="100000"/>
              </a:lnSpc>
              <a:spcBef>
                <a:spcPts val="480"/>
              </a:spcBef>
            </a:pPr>
            <a:r>
              <a:rPr sz="1800" spc="-20" dirty="0">
                <a:latin typeface="Calibri"/>
                <a:cs typeface="Calibri"/>
              </a:rPr>
              <a:t>w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mu</a:t>
            </a:r>
            <a:r>
              <a:rPr sz="1800" spc="-20" dirty="0">
                <a:latin typeface="Calibri"/>
                <a:cs typeface="Calibri"/>
              </a:rPr>
              <a:t>s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b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Calibri"/>
                <a:cs typeface="Calibri"/>
              </a:rPr>
              <a:t>c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5" dirty="0">
                <a:latin typeface="Calibri"/>
                <a:cs typeface="Calibri"/>
              </a:rPr>
              <a:t>fu</a:t>
            </a:r>
            <a:r>
              <a:rPr sz="1800" dirty="0">
                <a:latin typeface="Calibri"/>
                <a:cs typeface="Calibri"/>
              </a:rPr>
              <a:t>l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no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Calibri"/>
                <a:cs typeface="Calibri"/>
              </a:rPr>
              <a:t>t</a:t>
            </a:r>
            <a:r>
              <a:rPr sz="1800" dirty="0">
                <a:latin typeface="Calibri"/>
                <a:cs typeface="Calibri"/>
              </a:rPr>
              <a:t>o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om</a:t>
            </a:r>
            <a:r>
              <a:rPr sz="1800" spc="-10" dirty="0">
                <a:latin typeface="Calibri"/>
                <a:cs typeface="Calibri"/>
              </a:rPr>
              <a:t>i</a:t>
            </a:r>
            <a:r>
              <a:rPr sz="1800" dirty="0">
                <a:latin typeface="Calibri"/>
                <a:cs typeface="Calibri"/>
              </a:rPr>
              <a:t>t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Calibri"/>
                <a:cs typeface="Calibri"/>
              </a:rPr>
              <a:t>one</a:t>
            </a:r>
            <a:endParaRPr sz="1800">
              <a:latin typeface="Calibri"/>
              <a:cs typeface="Calibri"/>
            </a:endParaRPr>
          </a:p>
          <a:p>
            <a:pPr marL="431800" marR="5313045">
              <a:lnSpc>
                <a:spcPct val="120000"/>
              </a:lnSpc>
            </a:pPr>
            <a:r>
              <a:rPr sz="1800" spc="-5" dirty="0">
                <a:latin typeface="Calibri"/>
                <a:cs typeface="Calibri"/>
              </a:rPr>
              <a:t>o</a:t>
            </a:r>
            <a:r>
              <a:rPr sz="1800" dirty="0">
                <a:latin typeface="Calibri"/>
                <a:cs typeface="Calibri"/>
              </a:rPr>
              <a:t>f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th</a:t>
            </a:r>
            <a:r>
              <a:rPr sz="1800" spc="-5" dirty="0">
                <a:latin typeface="Calibri"/>
                <a:cs typeface="Calibri"/>
              </a:rPr>
              <a:t>e</a:t>
            </a:r>
            <a:r>
              <a:rPr sz="1800" spc="-15" dirty="0">
                <a:latin typeface="Calibri"/>
                <a:cs typeface="Calibri"/>
              </a:rPr>
              <a:t>m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.</a:t>
            </a:r>
            <a:r>
              <a:rPr sz="1800" dirty="0">
                <a:latin typeface="Times New Roman"/>
                <a:cs typeface="Times New Roman"/>
              </a:rPr>
              <a:t> </a:t>
            </a:r>
            <a:r>
              <a:rPr sz="1800" spc="-5" dirty="0">
                <a:solidFill>
                  <a:srgbClr val="0F243F"/>
                </a:solidFill>
                <a:latin typeface="Calibri"/>
                <a:cs typeface="Calibri"/>
              </a:rPr>
              <a:t>E</a:t>
            </a:r>
            <a:r>
              <a:rPr sz="1800" spc="-40" dirty="0">
                <a:solidFill>
                  <a:srgbClr val="0F243F"/>
                </a:solidFill>
                <a:latin typeface="Calibri"/>
                <a:cs typeface="Calibri"/>
              </a:rPr>
              <a:t>x</a:t>
            </a:r>
            <a:r>
              <a:rPr sz="1800" dirty="0">
                <a:solidFill>
                  <a:srgbClr val="0F243F"/>
                </a:solidFill>
                <a:latin typeface="Calibri"/>
                <a:cs typeface="Calibri"/>
              </a:rPr>
              <a:t>am</a:t>
            </a:r>
            <a:r>
              <a:rPr sz="1800" spc="5" dirty="0">
                <a:solidFill>
                  <a:srgbClr val="0F243F"/>
                </a:solidFill>
                <a:latin typeface="Calibri"/>
                <a:cs typeface="Calibri"/>
              </a:rPr>
              <a:t>p</a:t>
            </a:r>
            <a:r>
              <a:rPr sz="1800" spc="-5" dirty="0">
                <a:solidFill>
                  <a:srgbClr val="0F243F"/>
                </a:solidFill>
                <a:latin typeface="Calibri"/>
                <a:cs typeface="Calibri"/>
              </a:rPr>
              <a:t>l</a:t>
            </a:r>
            <a:r>
              <a:rPr sz="1800" spc="-10" dirty="0">
                <a:solidFill>
                  <a:srgbClr val="0F243F"/>
                </a:solidFill>
                <a:latin typeface="Calibri"/>
                <a:cs typeface="Calibri"/>
              </a:rPr>
              <a:t>e:</a:t>
            </a:r>
            <a:endParaRPr sz="1800">
              <a:latin typeface="Calibri"/>
              <a:cs typeface="Calibri"/>
            </a:endParaRPr>
          </a:p>
          <a:p>
            <a:pPr marL="880110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Calibri"/>
                <a:cs typeface="Calibri"/>
              </a:rPr>
              <a:t>Th</a:t>
            </a:r>
            <a:r>
              <a:rPr sz="1800" dirty="0">
                <a:latin typeface="Calibri"/>
                <a:cs typeface="Calibri"/>
              </a:rPr>
              <a:t>e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Calibri"/>
                <a:cs typeface="Calibri"/>
              </a:rPr>
              <a:t>c</a:t>
            </a:r>
            <a:r>
              <a:rPr sz="1800" spc="-5" dirty="0">
                <a:latin typeface="Calibri"/>
                <a:cs typeface="Calibri"/>
              </a:rPr>
              <a:t>h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10" dirty="0">
                <a:latin typeface="Calibri"/>
                <a:cs typeface="Calibri"/>
              </a:rPr>
              <a:t>l</a:t>
            </a:r>
            <a:r>
              <a:rPr sz="1800" spc="-5" dirty="0">
                <a:latin typeface="Calibri"/>
                <a:cs typeface="Calibri"/>
              </a:rPr>
              <a:t>d</a:t>
            </a:r>
            <a:r>
              <a:rPr sz="1800" spc="-2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en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30" dirty="0">
                <a:latin typeface="Calibri"/>
                <a:cs typeface="Calibri"/>
              </a:rPr>
              <a:t>w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3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-15" dirty="0">
                <a:latin typeface="Calibri"/>
                <a:cs typeface="Calibri"/>
              </a:rPr>
              <a:t>n</a:t>
            </a:r>
            <a:r>
              <a:rPr sz="1800" spc="-40" dirty="0">
                <a:latin typeface="Calibri"/>
                <a:cs typeface="Calibri"/>
              </a:rPr>
              <a:t>t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35" dirty="0">
                <a:latin typeface="Calibri"/>
                <a:cs typeface="Calibri"/>
              </a:rPr>
              <a:t>r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spc="-30" dirty="0">
                <a:latin typeface="Calibri"/>
                <a:cs typeface="Calibri"/>
              </a:rPr>
              <a:t>s</a:t>
            </a:r>
            <a:r>
              <a:rPr sz="1800" spc="-40" dirty="0">
                <a:latin typeface="Calibri"/>
                <a:cs typeface="Calibri"/>
              </a:rPr>
              <a:t>t</a:t>
            </a:r>
            <a:r>
              <a:rPr sz="1800" spc="-10" dirty="0">
                <a:latin typeface="Calibri"/>
                <a:cs typeface="Calibri"/>
              </a:rPr>
              <a:t>ed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i="1" u="heavy" spc="-5" dirty="0">
                <a:solidFill>
                  <a:srgbClr val="006FC0"/>
                </a:solidFill>
                <a:latin typeface="Calibri"/>
                <a:cs typeface="Calibri"/>
              </a:rPr>
              <a:t>i</a:t>
            </a:r>
            <a:r>
              <a:rPr sz="1800" i="1" u="heavy" dirty="0">
                <a:solidFill>
                  <a:srgbClr val="006FC0"/>
                </a:solidFill>
                <a:latin typeface="Calibri"/>
                <a:cs typeface="Calibri"/>
              </a:rPr>
              <a:t>n</a:t>
            </a:r>
            <a:r>
              <a:rPr sz="1800" i="1" spc="-3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5" dirty="0">
                <a:latin typeface="Calibri"/>
                <a:cs typeface="Calibri"/>
              </a:rPr>
              <a:t>n</a:t>
            </a:r>
            <a:r>
              <a:rPr sz="1800" dirty="0">
                <a:latin typeface="Calibri"/>
                <a:cs typeface="Calibri"/>
              </a:rPr>
              <a:t>d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d</a:t>
            </a:r>
            <a:r>
              <a:rPr sz="1800" spc="-5" dirty="0">
                <a:latin typeface="Calibri"/>
                <a:cs typeface="Calibri"/>
              </a:rPr>
              <a:t>i</a:t>
            </a:r>
            <a:r>
              <a:rPr sz="1800" spc="5" dirty="0">
                <a:latin typeface="Calibri"/>
                <a:cs typeface="Calibri"/>
              </a:rPr>
              <a:t>s</a:t>
            </a:r>
            <a:r>
              <a:rPr sz="1800" spc="-5" dirty="0">
                <a:latin typeface="Calibri"/>
                <a:cs typeface="Calibri"/>
              </a:rPr>
              <a:t>g</a:t>
            </a:r>
            <a:r>
              <a:rPr sz="1800" dirty="0">
                <a:latin typeface="Calibri"/>
                <a:cs typeface="Calibri"/>
              </a:rPr>
              <a:t>u</a:t>
            </a:r>
            <a:r>
              <a:rPr sz="1800" spc="-20" dirty="0">
                <a:latin typeface="Calibri"/>
                <a:cs typeface="Calibri"/>
              </a:rPr>
              <a:t>s</a:t>
            </a:r>
            <a:r>
              <a:rPr sz="1800" spc="-40" dirty="0">
                <a:latin typeface="Calibri"/>
                <a:cs typeface="Calibri"/>
              </a:rPr>
              <a:t>t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dirty="0">
                <a:latin typeface="Calibri"/>
                <a:cs typeface="Calibri"/>
              </a:rPr>
              <a:t>d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i="1" u="heavy" spc="-15" dirty="0">
                <a:solidFill>
                  <a:srgbClr val="006FC0"/>
                </a:solidFill>
                <a:latin typeface="Calibri"/>
                <a:cs typeface="Calibri"/>
              </a:rPr>
              <a:t>b</a:t>
            </a:r>
            <a:r>
              <a:rPr sz="1800" i="1" u="heavy" dirty="0">
                <a:solidFill>
                  <a:srgbClr val="006FC0"/>
                </a:solidFill>
                <a:latin typeface="Calibri"/>
                <a:cs typeface="Calibri"/>
              </a:rPr>
              <a:t>y</a:t>
            </a:r>
            <a:r>
              <a:rPr sz="1800" i="1" spc="-3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Calibri"/>
                <a:cs typeface="Calibri"/>
              </a:rPr>
              <a:t>the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Calibri"/>
                <a:cs typeface="Calibri"/>
              </a:rPr>
              <a:t>m</a:t>
            </a:r>
            <a:r>
              <a:rPr sz="1800" spc="-10" dirty="0">
                <a:latin typeface="Calibri"/>
                <a:cs typeface="Calibri"/>
              </a:rPr>
              <a:t>o</a:t>
            </a:r>
            <a:r>
              <a:rPr sz="1800" dirty="0">
                <a:latin typeface="Calibri"/>
                <a:cs typeface="Calibri"/>
              </a:rPr>
              <a:t>vi</a:t>
            </a:r>
            <a:r>
              <a:rPr sz="1800" spc="-10" dirty="0">
                <a:latin typeface="Calibri"/>
                <a:cs typeface="Calibri"/>
              </a:rPr>
              <a:t>e</a:t>
            </a:r>
            <a:r>
              <a:rPr sz="1800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5765248"/>
            <a:ext cx="20701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dirty="0">
                <a:latin typeface="Wingdings"/>
                <a:cs typeface="Wingdings"/>
              </a:rPr>
              <a:t></a:t>
            </a:r>
            <a:endParaRPr sz="1800">
              <a:latin typeface="Wingdings"/>
              <a:cs typeface="Wingding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31063"/>
            <a:ext cx="9143999" cy="7010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32660" y="0"/>
            <a:ext cx="4901183" cy="11338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155448"/>
            <a:ext cx="9140951" cy="606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155448"/>
            <a:ext cx="9141460" cy="607060"/>
          </a:xfrm>
          <a:custGeom>
            <a:avLst/>
            <a:gdLst/>
            <a:ahLst/>
            <a:cxnLst/>
            <a:rect l="l" t="t" r="r" b="b"/>
            <a:pathLst>
              <a:path w="9141460" h="607060">
                <a:moveTo>
                  <a:pt x="0" y="606551"/>
                </a:moveTo>
                <a:lnTo>
                  <a:pt x="9140951" y="606551"/>
                </a:lnTo>
                <a:lnTo>
                  <a:pt x="9140951" y="0"/>
                </a:lnTo>
                <a:lnTo>
                  <a:pt x="0" y="0"/>
                </a:lnTo>
                <a:lnTo>
                  <a:pt x="0" y="6065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164079"/>
            <a:ext cx="3887724" cy="366064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5820922" y="3489957"/>
            <a:ext cx="2345055" cy="584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spc="-5" dirty="0">
                <a:solidFill>
                  <a:srgbClr val="49452A"/>
                </a:solidFill>
                <a:latin typeface="Calibri"/>
                <a:cs typeface="Calibri"/>
              </a:rPr>
              <a:t>Compu</a:t>
            </a:r>
            <a:r>
              <a:rPr sz="4400" b="1" spc="-45" dirty="0">
                <a:solidFill>
                  <a:srgbClr val="49452A"/>
                </a:solidFill>
                <a:latin typeface="Calibri"/>
                <a:cs typeface="Calibri"/>
              </a:rPr>
              <a:t>t</a:t>
            </a:r>
            <a:r>
              <a:rPr sz="4400" b="1" spc="-5" dirty="0">
                <a:solidFill>
                  <a:srgbClr val="49452A"/>
                </a:solidFill>
                <a:latin typeface="Calibri"/>
                <a:cs typeface="Calibri"/>
              </a:rPr>
              <a:t>er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1050" y="1584600"/>
            <a:ext cx="2646680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spc="-20" dirty="0">
                <a:solidFill>
                  <a:srgbClr val="006FC0"/>
                </a:solidFill>
                <a:latin typeface="Calibri"/>
                <a:cs typeface="Calibri"/>
              </a:rPr>
              <a:t>Actu</a:t>
            </a:r>
            <a:r>
              <a:rPr sz="4000" b="1" spc="-35" dirty="0">
                <a:solidFill>
                  <a:srgbClr val="006FC0"/>
                </a:solidFill>
                <a:latin typeface="Calibri"/>
                <a:cs typeface="Calibri"/>
              </a:rPr>
              <a:t>a</a:t>
            </a:r>
            <a:r>
              <a:rPr sz="4000" b="1" spc="-10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4000" b="1" spc="-8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4000" b="1" spc="-25" dirty="0">
                <a:solidFill>
                  <a:srgbClr val="006FC0"/>
                </a:solidFill>
                <a:latin typeface="Calibri"/>
                <a:cs typeface="Calibri"/>
              </a:rPr>
              <a:t>Thing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16482" y="1650132"/>
            <a:ext cx="1184910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spc="-200" dirty="0">
                <a:solidFill>
                  <a:srgbClr val="006FC0"/>
                </a:solidFill>
                <a:latin typeface="Calibri"/>
                <a:cs typeface="Calibri"/>
              </a:rPr>
              <a:t>W</a:t>
            </a:r>
            <a:r>
              <a:rPr sz="4000" b="1" spc="-25" dirty="0">
                <a:solidFill>
                  <a:srgbClr val="006FC0"/>
                </a:solidFill>
                <a:latin typeface="Calibri"/>
                <a:cs typeface="Calibri"/>
              </a:rPr>
              <a:t>o</a:t>
            </a:r>
            <a:r>
              <a:rPr sz="4000" b="1" spc="-75" dirty="0">
                <a:solidFill>
                  <a:srgbClr val="006FC0"/>
                </a:solidFill>
                <a:latin typeface="Calibri"/>
                <a:cs typeface="Calibri"/>
              </a:rPr>
              <a:t>r</a:t>
            </a:r>
            <a:r>
              <a:rPr sz="4000" b="1" spc="-25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endParaRPr sz="4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522464" y="1249680"/>
            <a:ext cx="885444" cy="8808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992878" y="6565038"/>
            <a:ext cx="1010919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Cont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in</a:t>
            </a:r>
            <a:r>
              <a:rPr sz="1800" b="1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691128" y="1219200"/>
            <a:ext cx="880872" cy="88087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73423" y="838200"/>
            <a:ext cx="1824227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73423" y="19811"/>
            <a:ext cx="1824227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60476" y="1475232"/>
            <a:ext cx="6975348" cy="47228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995926" y="6565038"/>
            <a:ext cx="1008380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86944" y="1169792"/>
            <a:ext cx="1997710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49580" algn="l"/>
              </a:tabLst>
            </a:pPr>
            <a:r>
              <a:rPr sz="2800" b="1" spc="-15" dirty="0">
                <a:solidFill>
                  <a:srgbClr val="4F80BC"/>
                </a:solidFill>
                <a:latin typeface="Calibri"/>
                <a:cs typeface="Calibri"/>
              </a:rPr>
              <a:t>1.</a:t>
            </a:r>
            <a:r>
              <a:rPr sz="2800" b="1" spc="-15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Comm</a:t>
            </a:r>
            <a:r>
              <a:rPr sz="3200" b="1" spc="15" dirty="0">
                <a:solidFill>
                  <a:srgbClr val="4F80BC"/>
                </a:solidFill>
                <a:latin typeface="Calibri"/>
                <a:cs typeface="Calibri"/>
              </a:rPr>
              <a:t>o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6088" y="1831589"/>
            <a:ext cx="8741410" cy="4987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9625" marR="1036319">
              <a:lnSpc>
                <a:spcPct val="107100"/>
              </a:lnSpc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nam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g</a:t>
            </a:r>
            <a:r>
              <a:rPr sz="2400" spc="-15" dirty="0">
                <a:latin typeface="Calibri"/>
                <a:cs typeface="Calibri"/>
              </a:rPr>
              <a:t>en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spc="-5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al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nonspecific</a:t>
            </a:r>
            <a:r>
              <a:rPr sz="2400" b="1" spc="-8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peop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1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ces,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15" dirty="0">
                <a:latin typeface="Calibri"/>
                <a:cs typeface="Calibri"/>
              </a:rPr>
              <a:t>ngs,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r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5" dirty="0">
                <a:latin typeface="Calibri"/>
                <a:cs typeface="Calibri"/>
              </a:rPr>
              <a:t>deas.</a:t>
            </a:r>
            <a:endParaRPr sz="2400">
              <a:latin typeface="Calibri"/>
              <a:cs typeface="Calibri"/>
            </a:endParaRPr>
          </a:p>
          <a:p>
            <a:pPr marL="413384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09625">
              <a:lnSpc>
                <a:spcPct val="100000"/>
              </a:lnSpc>
              <a:spcBef>
                <a:spcPts val="1525"/>
              </a:spcBef>
            </a:pPr>
            <a:r>
              <a:rPr sz="2400" b="1" spc="-5" dirty="0">
                <a:latin typeface="Calibri"/>
                <a:cs typeface="Calibri"/>
              </a:rPr>
              <a:t>m</a:t>
            </a:r>
            <a:r>
              <a:rPr sz="2400" b="1" spc="5" dirty="0">
                <a:latin typeface="Calibri"/>
                <a:cs typeface="Calibri"/>
              </a:rPr>
              <a:t>a</a:t>
            </a:r>
            <a:r>
              <a:rPr sz="2400" b="1" spc="-2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ci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175" dirty="0">
                <a:latin typeface="Calibri"/>
                <a:cs typeface="Calibri"/>
              </a:rPr>
              <a:t>y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eligi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airli</a:t>
            </a:r>
            <a:r>
              <a:rPr sz="2400" spc="-20" dirty="0">
                <a:latin typeface="Calibri"/>
                <a:cs typeface="Calibri"/>
              </a:rPr>
              <a:t>ne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625"/>
              </a:spcBef>
            </a:pPr>
            <a:r>
              <a:rPr sz="2800" b="1" spc="-20" dirty="0">
                <a:solidFill>
                  <a:srgbClr val="4F80BC"/>
                </a:solidFill>
                <a:latin typeface="Calibri"/>
                <a:cs typeface="Calibri"/>
              </a:rPr>
              <a:t>2</a:t>
            </a:r>
            <a:r>
              <a:rPr sz="2800" b="1" spc="-10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2800" b="1" spc="254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P</a:t>
            </a:r>
            <a:r>
              <a:rPr sz="3200" b="1" spc="-35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oper</a:t>
            </a:r>
            <a:endParaRPr sz="3200">
              <a:latin typeface="Calibri"/>
              <a:cs typeface="Calibri"/>
            </a:endParaRPr>
          </a:p>
          <a:p>
            <a:pPr marL="890269">
              <a:lnSpc>
                <a:spcPct val="100000"/>
              </a:lnSpc>
              <a:spcBef>
                <a:spcPts val="1565"/>
              </a:spcBef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nam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Calibri"/>
                <a:cs typeface="Calibri"/>
              </a:rPr>
              <a:t>specific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peop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1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ces,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20" dirty="0">
                <a:latin typeface="Calibri"/>
                <a:cs typeface="Calibri"/>
              </a:rPr>
              <a:t>ngs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o</a:t>
            </a:r>
            <a:r>
              <a:rPr sz="2400" spc="-10" dirty="0">
                <a:latin typeface="Calibri"/>
                <a:cs typeface="Calibri"/>
              </a:rPr>
              <a:t>r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5" dirty="0">
                <a:latin typeface="Calibri"/>
                <a:cs typeface="Calibri"/>
              </a:rPr>
              <a:t>deas.</a:t>
            </a:r>
            <a:endParaRPr sz="2400">
              <a:latin typeface="Calibri"/>
              <a:cs typeface="Calibri"/>
            </a:endParaRPr>
          </a:p>
          <a:p>
            <a:pPr marL="466725">
              <a:lnSpc>
                <a:spcPct val="100000"/>
              </a:lnSpc>
              <a:spcBef>
                <a:spcPts val="7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5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amples:</a:t>
            </a:r>
            <a:endParaRPr sz="2400">
              <a:latin typeface="Calibri"/>
              <a:cs typeface="Calibri"/>
            </a:endParaRPr>
          </a:p>
          <a:p>
            <a:pPr marL="809625">
              <a:lnSpc>
                <a:spcPct val="100000"/>
              </a:lnSpc>
              <a:spcBef>
                <a:spcPts val="1525"/>
              </a:spcBef>
            </a:pPr>
            <a:r>
              <a:rPr sz="2400" b="1" dirty="0">
                <a:latin typeface="Calibri"/>
                <a:cs typeface="Calibri"/>
              </a:rPr>
              <a:t>Im</a:t>
            </a:r>
            <a:r>
              <a:rPr sz="2400" b="1" spc="-55" dirty="0">
                <a:latin typeface="Calibri"/>
                <a:cs typeface="Calibri"/>
              </a:rPr>
              <a:t>r</a:t>
            </a:r>
            <a:r>
              <a:rPr sz="2400" b="1" spc="-15" dirty="0">
                <a:latin typeface="Calibri"/>
                <a:cs typeface="Calibri"/>
              </a:rPr>
              <a:t>an</a:t>
            </a:r>
            <a:r>
              <a:rPr sz="2400" b="1" spc="-7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K</a:t>
            </a:r>
            <a:r>
              <a:rPr sz="2400" b="1" spc="-25" dirty="0">
                <a:latin typeface="Calibri"/>
                <a:cs typeface="Calibri"/>
              </a:rPr>
              <a:t>h</a:t>
            </a:r>
            <a:r>
              <a:rPr sz="2400" b="1" spc="-15" dirty="0">
                <a:latin typeface="Calibri"/>
                <a:cs typeface="Calibri"/>
              </a:rPr>
              <a:t>a</a:t>
            </a:r>
            <a:r>
              <a:rPr sz="2400" b="1" spc="-2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L</a:t>
            </a:r>
            <a:r>
              <a:rPr sz="2400" dirty="0">
                <a:latin typeface="Calibri"/>
                <a:cs typeface="Calibri"/>
              </a:rPr>
              <a:t>a</a:t>
            </a:r>
            <a:r>
              <a:rPr sz="2400" spc="-5" dirty="0">
                <a:latin typeface="Calibri"/>
                <a:cs typeface="Calibri"/>
              </a:rPr>
              <a:t>ho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Isl</a:t>
            </a:r>
            <a:r>
              <a:rPr sz="2400" spc="-15" dirty="0">
                <a:latin typeface="Calibri"/>
                <a:cs typeface="Calibri"/>
              </a:rPr>
              <a:t>am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Calibri"/>
                <a:cs typeface="Calibri"/>
              </a:rPr>
              <a:t>PIA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255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583935" y="2138172"/>
            <a:ext cx="2590800" cy="18288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835396" y="4722876"/>
            <a:ext cx="2340864" cy="1857756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838200"/>
            <a:ext cx="9143999" cy="70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31063"/>
            <a:ext cx="9143999" cy="243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27020" y="838200"/>
            <a:ext cx="3717035" cy="3337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27020" y="19811"/>
            <a:ext cx="3717035" cy="1356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55448"/>
            <a:ext cx="9143999" cy="6827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155448"/>
            <a:ext cx="9144000" cy="683260"/>
          </a:xfrm>
          <a:custGeom>
            <a:avLst/>
            <a:gdLst/>
            <a:ahLst/>
            <a:cxnLst/>
            <a:rect l="l" t="t" r="r" b="b"/>
            <a:pathLst>
              <a:path w="9144000" h="683260">
                <a:moveTo>
                  <a:pt x="0" y="682751"/>
                </a:moveTo>
                <a:lnTo>
                  <a:pt x="9143999" y="682751"/>
                </a:lnTo>
                <a:lnTo>
                  <a:pt x="9143999" y="0"/>
                </a:lnTo>
                <a:lnTo>
                  <a:pt x="0" y="0"/>
                </a:lnTo>
                <a:lnTo>
                  <a:pt x="0" y="682751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96088" y="1188588"/>
            <a:ext cx="1953895" cy="4070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7685" algn="l"/>
              </a:tabLst>
            </a:pP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3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3200" b="1" dirty="0">
                <a:solidFill>
                  <a:srgbClr val="4F80BC"/>
                </a:solidFill>
                <a:latin typeface="Times New Roman"/>
                <a:cs typeface="Times New Roman"/>
              </a:rPr>
              <a:t>	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Ab</a:t>
            </a:r>
            <a:r>
              <a:rPr sz="3200" b="1" spc="-40" dirty="0">
                <a:solidFill>
                  <a:srgbClr val="4F80BC"/>
                </a:solidFill>
                <a:latin typeface="Calibri"/>
                <a:cs typeface="Calibri"/>
              </a:rPr>
              <a:t>s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t</a:t>
            </a:r>
            <a:r>
              <a:rPr sz="3200" b="1" spc="-65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act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7612" y="1729761"/>
            <a:ext cx="8739505" cy="50895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8355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T</a:t>
            </a:r>
            <a:r>
              <a:rPr sz="2400" spc="-10" dirty="0">
                <a:latin typeface="Calibri"/>
                <a:cs typeface="Calibri"/>
              </a:rPr>
              <a:t>he</a:t>
            </a:r>
            <a:r>
              <a:rPr sz="2400" dirty="0">
                <a:latin typeface="Calibri"/>
                <a:cs typeface="Calibri"/>
              </a:rPr>
              <a:t>y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nam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spc="-1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m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thi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g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</a:t>
            </a:r>
            <a:r>
              <a:rPr sz="2400" spc="-30" dirty="0">
                <a:latin typeface="Calibri"/>
                <a:cs typeface="Calibri"/>
              </a:rPr>
              <a:t>a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y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u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ann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t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pe</a:t>
            </a:r>
            <a:r>
              <a:rPr sz="2400" spc="-35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c</a:t>
            </a:r>
            <a:r>
              <a:rPr sz="2400" spc="5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35" dirty="0">
                <a:latin typeface="Calibri"/>
                <a:cs typeface="Calibri"/>
              </a:rPr>
              <a:t>v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endParaRPr sz="2400">
              <a:latin typeface="Calibri"/>
              <a:cs typeface="Calibri"/>
            </a:endParaRPr>
          </a:p>
          <a:p>
            <a:pPr marL="808355">
              <a:lnSpc>
                <a:spcPct val="100000"/>
              </a:lnSpc>
            </a:pPr>
            <a:r>
              <a:rPr sz="2400" spc="-35" dirty="0">
                <a:latin typeface="Calibri"/>
                <a:cs typeface="Calibri"/>
              </a:rPr>
              <a:t>y</a:t>
            </a:r>
            <a:r>
              <a:rPr sz="2400" spc="-5" dirty="0">
                <a:latin typeface="Calibri"/>
                <a:cs typeface="Calibri"/>
              </a:rPr>
              <a:t>ou</a:t>
            </a:r>
            <a:r>
              <a:rPr sz="2400" dirty="0">
                <a:latin typeface="Calibri"/>
                <a:cs typeface="Calibri"/>
              </a:rPr>
              <a:t>r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f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45" dirty="0">
                <a:latin typeface="Calibri"/>
                <a:cs typeface="Calibri"/>
              </a:rPr>
              <a:t>v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senses.</a:t>
            </a:r>
            <a:endParaRPr sz="2400">
              <a:latin typeface="Calibri"/>
              <a:cs typeface="Calibri"/>
            </a:endParaRPr>
          </a:p>
          <a:p>
            <a:pPr marL="411480">
              <a:lnSpc>
                <a:spcPct val="100000"/>
              </a:lnSpc>
              <a:spcBef>
                <a:spcPts val="575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08355">
              <a:lnSpc>
                <a:spcPct val="100000"/>
              </a:lnSpc>
              <a:spcBef>
                <a:spcPts val="575"/>
              </a:spcBef>
            </a:pPr>
            <a:r>
              <a:rPr sz="2400" spc="-5" dirty="0">
                <a:latin typeface="Calibri"/>
                <a:cs typeface="Calibri"/>
              </a:rPr>
              <a:t>happ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2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spc="-5" dirty="0">
                <a:latin typeface="Calibri"/>
                <a:cs typeface="Calibri"/>
              </a:rPr>
              <a:t>ss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20" dirty="0">
                <a:latin typeface="Calibri"/>
                <a:cs typeface="Calibri"/>
              </a:rPr>
              <a:t>o</a:t>
            </a:r>
            <a:r>
              <a:rPr sz="2400" spc="-45" dirty="0">
                <a:latin typeface="Calibri"/>
                <a:cs typeface="Calibri"/>
              </a:rPr>
              <a:t>v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pr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20" dirty="0">
                <a:latin typeface="Calibri"/>
                <a:cs typeface="Calibri"/>
              </a:rPr>
              <a:t>d</a:t>
            </a:r>
            <a:r>
              <a:rPr sz="2400" spc="-10" dirty="0">
                <a:latin typeface="Calibri"/>
                <a:cs typeface="Calibri"/>
              </a:rPr>
              <a:t>e,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Calibri"/>
                <a:cs typeface="Calibri"/>
              </a:rPr>
              <a:t>r</a:t>
            </a:r>
            <a:r>
              <a:rPr sz="2400" dirty="0">
                <a:latin typeface="Calibri"/>
                <a:cs typeface="Calibri"/>
              </a:rPr>
              <a:t>eligi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n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be</a:t>
            </a:r>
            <a:r>
              <a:rPr sz="2400" dirty="0">
                <a:latin typeface="Calibri"/>
                <a:cs typeface="Calibri"/>
              </a:rPr>
              <a:t>li</a:t>
            </a:r>
            <a:r>
              <a:rPr sz="2400" spc="-3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f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4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.</a:t>
            </a:r>
            <a:r>
              <a:rPr sz="3200" b="1" spc="320" dirty="0">
                <a:solidFill>
                  <a:srgbClr val="4F80BC"/>
                </a:solidFill>
                <a:latin typeface="Times New Roman"/>
                <a:cs typeface="Times New Roman"/>
              </a:rPr>
              <a:t> </a:t>
            </a:r>
            <a:r>
              <a:rPr sz="3200" b="1" spc="-5" dirty="0">
                <a:solidFill>
                  <a:srgbClr val="4F80BC"/>
                </a:solidFill>
                <a:latin typeface="Calibri"/>
                <a:cs typeface="Calibri"/>
              </a:rPr>
              <a:t>Con</a:t>
            </a:r>
            <a:r>
              <a:rPr sz="3200" b="1" spc="5" dirty="0">
                <a:solidFill>
                  <a:srgbClr val="4F80BC"/>
                </a:solidFill>
                <a:latin typeface="Calibri"/>
                <a:cs typeface="Calibri"/>
              </a:rPr>
              <a:t>c</a:t>
            </a:r>
            <a:r>
              <a:rPr sz="3200" b="1" spc="-35" dirty="0">
                <a:solidFill>
                  <a:srgbClr val="4F80BC"/>
                </a:solidFill>
                <a:latin typeface="Calibri"/>
                <a:cs typeface="Calibri"/>
              </a:rPr>
              <a:t>r</a:t>
            </a:r>
            <a:r>
              <a:rPr sz="3200" b="1" spc="-3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3200" b="1" spc="-35" dirty="0">
                <a:solidFill>
                  <a:srgbClr val="4F80BC"/>
                </a:solidFill>
                <a:latin typeface="Calibri"/>
                <a:cs typeface="Calibri"/>
              </a:rPr>
              <a:t>t</a:t>
            </a:r>
            <a:r>
              <a:rPr sz="3200" b="1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endParaRPr sz="3200">
              <a:latin typeface="Calibri"/>
              <a:cs typeface="Calibri"/>
            </a:endParaRPr>
          </a:p>
          <a:p>
            <a:pPr marL="808355">
              <a:lnSpc>
                <a:spcPct val="100000"/>
              </a:lnSpc>
              <a:spcBef>
                <a:spcPts val="620"/>
              </a:spcBef>
            </a:pPr>
            <a:r>
              <a:rPr sz="2400" spc="-20" dirty="0">
                <a:latin typeface="Calibri"/>
                <a:cs typeface="Calibri"/>
              </a:rPr>
              <a:t>Thes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nam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</a:t>
            </a:r>
            <a:r>
              <a:rPr sz="2400" spc="-10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methi</a:t>
            </a:r>
            <a:r>
              <a:rPr sz="2400" spc="-5" dirty="0">
                <a:latin typeface="Calibri"/>
                <a:cs typeface="Calibri"/>
              </a:rPr>
              <a:t>n</a:t>
            </a:r>
            <a:r>
              <a:rPr sz="2400" dirty="0">
                <a:latin typeface="Calibri"/>
                <a:cs typeface="Calibri"/>
              </a:rPr>
              <a:t>g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th</a:t>
            </a:r>
            <a:r>
              <a:rPr sz="2400" spc="-25" dirty="0">
                <a:latin typeface="Calibri"/>
                <a:cs typeface="Calibri"/>
              </a:rPr>
              <a:t>a</a:t>
            </a:r>
            <a:r>
              <a:rPr sz="2400" spc="-10" dirty="0">
                <a:latin typeface="Calibri"/>
                <a:cs typeface="Calibri"/>
              </a:rPr>
              <a:t>t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Calibri"/>
                <a:cs typeface="Calibri"/>
              </a:rPr>
              <a:t>y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u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dirty="0">
                <a:latin typeface="Calibri"/>
                <a:cs typeface="Calibri"/>
              </a:rPr>
              <a:t>an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Calibri"/>
                <a:cs typeface="Calibri"/>
              </a:rPr>
              <a:t>pe</a:t>
            </a:r>
            <a:r>
              <a:rPr sz="2400" spc="-40" dirty="0">
                <a:latin typeface="Calibri"/>
                <a:cs typeface="Calibri"/>
              </a:rPr>
              <a:t>r</a:t>
            </a:r>
            <a:r>
              <a:rPr sz="2400" spc="-15" dirty="0">
                <a:latin typeface="Calibri"/>
                <a:cs typeface="Calibri"/>
              </a:rPr>
              <a:t>c</a:t>
            </a:r>
            <a:r>
              <a:rPr sz="2400" spc="-10" dirty="0">
                <a:latin typeface="Calibri"/>
                <a:cs typeface="Calibri"/>
              </a:rPr>
              <a:t>e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45" dirty="0">
                <a:latin typeface="Calibri"/>
                <a:cs typeface="Calibri"/>
              </a:rPr>
              <a:t>v</a:t>
            </a: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with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Calibri"/>
                <a:cs typeface="Calibri"/>
              </a:rPr>
              <a:t>y</a:t>
            </a:r>
            <a:r>
              <a:rPr sz="2400" spc="-5" dirty="0">
                <a:latin typeface="Calibri"/>
                <a:cs typeface="Calibri"/>
              </a:rPr>
              <a:t>our</a:t>
            </a:r>
            <a:endParaRPr sz="2400">
              <a:latin typeface="Calibri"/>
              <a:cs typeface="Calibri"/>
            </a:endParaRPr>
          </a:p>
          <a:p>
            <a:pPr marL="808355">
              <a:lnSpc>
                <a:spcPct val="100000"/>
              </a:lnSpc>
            </a:pPr>
            <a:r>
              <a:rPr sz="2400" spc="-5" dirty="0">
                <a:latin typeface="Calibri"/>
                <a:cs typeface="Calibri"/>
              </a:rPr>
              <a:t>f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35" dirty="0">
                <a:latin typeface="Calibri"/>
                <a:cs typeface="Calibri"/>
              </a:rPr>
              <a:t>v</a:t>
            </a:r>
            <a:r>
              <a:rPr sz="2400" dirty="0">
                <a:latin typeface="Calibri"/>
                <a:cs typeface="Calibri"/>
              </a:rPr>
              <a:t>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senses.</a:t>
            </a:r>
            <a:endParaRPr sz="2400">
              <a:latin typeface="Calibri"/>
              <a:cs typeface="Calibri"/>
            </a:endParaRPr>
          </a:p>
          <a:p>
            <a:pPr marL="411480">
              <a:lnSpc>
                <a:spcPct val="100000"/>
              </a:lnSpc>
              <a:spcBef>
                <a:spcPts val="580"/>
              </a:spcBef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E</a:t>
            </a:r>
            <a:r>
              <a:rPr sz="2400" b="1" spc="-30" dirty="0">
                <a:solidFill>
                  <a:srgbClr val="001F5F"/>
                </a:solidFill>
                <a:latin typeface="Calibri"/>
                <a:cs typeface="Calibri"/>
              </a:rPr>
              <a:t>x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a</a:t>
            </a:r>
            <a:r>
              <a:rPr sz="2400" b="1" spc="5" dirty="0">
                <a:solidFill>
                  <a:srgbClr val="001F5F"/>
                </a:solidFill>
                <a:latin typeface="Calibri"/>
                <a:cs typeface="Calibri"/>
              </a:rPr>
              <a:t>m</a:t>
            </a:r>
            <a:r>
              <a:rPr sz="2400" b="1" spc="-10" dirty="0">
                <a:solidFill>
                  <a:srgbClr val="001F5F"/>
                </a:solidFill>
                <a:latin typeface="Calibri"/>
                <a:cs typeface="Calibri"/>
              </a:rPr>
              <a:t>ples:</a:t>
            </a:r>
            <a:endParaRPr sz="2400">
              <a:latin typeface="Calibri"/>
              <a:cs typeface="Calibri"/>
            </a:endParaRPr>
          </a:p>
          <a:p>
            <a:pPr marL="808355">
              <a:lnSpc>
                <a:spcPct val="100000"/>
              </a:lnSpc>
              <a:spcBef>
                <a:spcPts val="575"/>
              </a:spcBef>
            </a:pPr>
            <a:r>
              <a:rPr sz="2400" spc="-15" dirty="0">
                <a:latin typeface="Calibri"/>
                <a:cs typeface="Calibri"/>
              </a:rPr>
              <a:t>e</a:t>
            </a:r>
            <a:r>
              <a:rPr sz="2400" spc="-45" dirty="0">
                <a:latin typeface="Calibri"/>
                <a:cs typeface="Calibri"/>
              </a:rPr>
              <a:t>y</a:t>
            </a:r>
            <a:r>
              <a:rPr sz="2400" spc="-10" dirty="0">
                <a:latin typeface="Calibri"/>
                <a:cs typeface="Calibri"/>
              </a:rPr>
              <a:t>es,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li</a:t>
            </a:r>
            <a:r>
              <a:rPr sz="2400" spc="-5" dirty="0">
                <a:latin typeface="Calibri"/>
                <a:cs typeface="Calibri"/>
              </a:rPr>
              <a:t>on</a:t>
            </a:r>
            <a:r>
              <a:rPr sz="2400" dirty="0">
                <a:latin typeface="Calibri"/>
                <a:cs typeface="Calibri"/>
              </a:rPr>
              <a:t>,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Calibri"/>
                <a:cs typeface="Calibri"/>
              </a:rPr>
              <a:t>su</a:t>
            </a:r>
            <a:r>
              <a:rPr sz="2400" dirty="0">
                <a:latin typeface="Calibri"/>
                <a:cs typeface="Calibri"/>
              </a:rPr>
              <a:t>i</a:t>
            </a:r>
            <a:r>
              <a:rPr sz="2400" spc="-40" dirty="0">
                <a:latin typeface="Calibri"/>
                <a:cs typeface="Calibri"/>
              </a:rPr>
              <a:t>t</a:t>
            </a:r>
            <a:r>
              <a:rPr sz="2400" spc="-35" dirty="0">
                <a:latin typeface="Calibri"/>
                <a:cs typeface="Calibri"/>
              </a:rPr>
              <a:t>c</a:t>
            </a:r>
            <a:r>
              <a:rPr sz="2400" spc="-10" dirty="0">
                <a:latin typeface="Calibri"/>
                <a:cs typeface="Calibri"/>
              </a:rPr>
              <a:t>ase,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flo</a:t>
            </a:r>
            <a:r>
              <a:rPr sz="2400" b="1" spc="-45" dirty="0">
                <a:latin typeface="Calibri"/>
                <a:cs typeface="Calibri"/>
              </a:rPr>
              <a:t>w</a:t>
            </a:r>
            <a:r>
              <a:rPr sz="2400" b="1" spc="-5" dirty="0">
                <a:latin typeface="Calibri"/>
                <a:cs typeface="Calibri"/>
              </a:rPr>
              <a:t>e</a:t>
            </a:r>
            <a:r>
              <a:rPr sz="2400" b="1" dirty="0">
                <a:latin typeface="Calibri"/>
                <a:cs typeface="Calibri"/>
              </a:rPr>
              <a:t>r</a:t>
            </a:r>
            <a:r>
              <a:rPr sz="2400" spc="-10" dirty="0">
                <a:latin typeface="Calibri"/>
                <a:cs typeface="Calibri"/>
              </a:rPr>
              <a:t>,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Calibri"/>
                <a:cs typeface="Calibri"/>
              </a:rPr>
              <a:t>c</a:t>
            </a:r>
            <a:r>
              <a:rPr sz="2400" spc="5" dirty="0">
                <a:latin typeface="Calibri"/>
                <a:cs typeface="Calibri"/>
              </a:rPr>
              <a:t>h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spc="-20" dirty="0">
                <a:latin typeface="Calibri"/>
                <a:cs typeface="Calibri"/>
              </a:rPr>
              <a:t>c</a:t>
            </a:r>
            <a:r>
              <a:rPr sz="2400" spc="-5" dirty="0">
                <a:latin typeface="Calibri"/>
                <a:cs typeface="Calibri"/>
              </a:rPr>
              <a:t>o</a:t>
            </a:r>
            <a:r>
              <a:rPr sz="2400" dirty="0">
                <a:latin typeface="Calibri"/>
                <a:cs typeface="Calibri"/>
              </a:rPr>
              <a:t>l</a:t>
            </a:r>
            <a:r>
              <a:rPr sz="2400" spc="-20" dirty="0">
                <a:latin typeface="Calibri"/>
                <a:cs typeface="Calibri"/>
              </a:rPr>
              <a:t>a</a:t>
            </a:r>
            <a:r>
              <a:rPr sz="2400" spc="-35" dirty="0">
                <a:latin typeface="Calibri"/>
                <a:cs typeface="Calibri"/>
              </a:rPr>
              <a:t>t</a:t>
            </a:r>
            <a:r>
              <a:rPr sz="2400" spc="-15" dirty="0">
                <a:latin typeface="Calibri"/>
                <a:cs typeface="Calibri"/>
              </a:rPr>
              <a:t>e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1570"/>
              </a:spcBef>
            </a:pPr>
            <a:r>
              <a:rPr sz="1800" b="1" spc="-15" dirty="0">
                <a:solidFill>
                  <a:srgbClr val="4F80BC"/>
                </a:solidFill>
                <a:latin typeface="Calibri"/>
                <a:cs typeface="Calibri"/>
              </a:rPr>
              <a:t>Co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n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tin</a:t>
            </a:r>
            <a:r>
              <a:rPr sz="1800" b="1" spc="-20" dirty="0">
                <a:solidFill>
                  <a:srgbClr val="4F80BC"/>
                </a:solidFill>
                <a:latin typeface="Calibri"/>
                <a:cs typeface="Calibri"/>
              </a:rPr>
              <a:t>u</a:t>
            </a:r>
            <a:r>
              <a:rPr sz="1800" b="1" spc="-10" dirty="0">
                <a:solidFill>
                  <a:srgbClr val="4F80BC"/>
                </a:solidFill>
                <a:latin typeface="Calibri"/>
                <a:cs typeface="Calibri"/>
              </a:rPr>
              <a:t>e</a:t>
            </a:r>
            <a:r>
              <a:rPr sz="1800" b="1" spc="-5" dirty="0">
                <a:solidFill>
                  <a:srgbClr val="4F80BC"/>
                </a:solidFill>
                <a:latin typeface="Calibri"/>
                <a:cs typeface="Calibri"/>
              </a:rPr>
              <a:t>..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77000" y="2057400"/>
            <a:ext cx="1841500" cy="1446530"/>
          </a:xfrm>
          <a:custGeom>
            <a:avLst/>
            <a:gdLst/>
            <a:ahLst/>
            <a:cxnLst/>
            <a:rect l="l" t="t" r="r" b="b"/>
            <a:pathLst>
              <a:path w="1841500" h="1446529">
                <a:moveTo>
                  <a:pt x="1716664" y="0"/>
                </a:moveTo>
                <a:lnTo>
                  <a:pt x="111910" y="611"/>
                </a:lnTo>
                <a:lnTo>
                  <a:pt x="71029" y="11957"/>
                </a:lnTo>
                <a:lnTo>
                  <a:pt x="37161" y="35646"/>
                </a:lnTo>
                <a:lnTo>
                  <a:pt x="12904" y="69080"/>
                </a:lnTo>
                <a:lnTo>
                  <a:pt x="854" y="109661"/>
                </a:lnTo>
                <a:lnTo>
                  <a:pt x="0" y="124327"/>
                </a:lnTo>
                <a:lnTo>
                  <a:pt x="611" y="1334365"/>
                </a:lnTo>
                <a:lnTo>
                  <a:pt x="11957" y="1375246"/>
                </a:lnTo>
                <a:lnTo>
                  <a:pt x="35646" y="1409114"/>
                </a:lnTo>
                <a:lnTo>
                  <a:pt x="69080" y="1433371"/>
                </a:lnTo>
                <a:lnTo>
                  <a:pt x="109661" y="1445421"/>
                </a:lnTo>
                <a:lnTo>
                  <a:pt x="124327" y="1446275"/>
                </a:lnTo>
                <a:lnTo>
                  <a:pt x="1729081" y="1445664"/>
                </a:lnTo>
                <a:lnTo>
                  <a:pt x="1769962" y="1434318"/>
                </a:lnTo>
                <a:lnTo>
                  <a:pt x="1803830" y="1410629"/>
                </a:lnTo>
                <a:lnTo>
                  <a:pt x="1828087" y="1377195"/>
                </a:lnTo>
                <a:lnTo>
                  <a:pt x="1840137" y="1336614"/>
                </a:lnTo>
                <a:lnTo>
                  <a:pt x="1840991" y="1321948"/>
                </a:lnTo>
                <a:lnTo>
                  <a:pt x="1840380" y="111910"/>
                </a:lnTo>
                <a:lnTo>
                  <a:pt x="1829034" y="71029"/>
                </a:lnTo>
                <a:lnTo>
                  <a:pt x="1805345" y="37161"/>
                </a:lnTo>
                <a:lnTo>
                  <a:pt x="1771911" y="12904"/>
                </a:lnTo>
                <a:lnTo>
                  <a:pt x="1731330" y="854"/>
                </a:lnTo>
                <a:lnTo>
                  <a:pt x="1716664" y="0"/>
                </a:lnTo>
                <a:close/>
              </a:path>
            </a:pathLst>
          </a:custGeom>
          <a:solidFill>
            <a:srgbClr val="EDED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77000" y="2057400"/>
            <a:ext cx="1840991" cy="14462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27876" y="4209288"/>
            <a:ext cx="2136648" cy="213512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1934</Words>
  <Application>Microsoft Office PowerPoint</Application>
  <PresentationFormat>On-screen Show (4:3)</PresentationFormat>
  <Paragraphs>431</Paragraphs>
  <Slides>59</Slides>
  <Notes>59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PowerPoint Presentation</vt:lpstr>
      <vt:lpstr>PowerPoint Presentation</vt:lpstr>
      <vt:lpstr>What is speech and what are its parts?</vt:lpstr>
      <vt:lpstr>History: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Noun : Number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Examples:</vt:lpstr>
      <vt:lpstr>Placement of Adjective:</vt:lpstr>
      <vt:lpstr>Degrees of Adjective:</vt:lpstr>
      <vt:lpstr>Types of Adjective:</vt:lpstr>
      <vt:lpstr>PowerPoint Presentation</vt:lpstr>
      <vt:lpstr>The Verbs:</vt:lpstr>
      <vt:lpstr>Examples of Verbs:</vt:lpstr>
      <vt:lpstr>Importance:</vt:lpstr>
      <vt:lpstr>Kinds of Verb</vt:lpstr>
      <vt:lpstr>Transitive Verb:</vt:lpstr>
      <vt:lpstr>Transitive Verb Examples:</vt:lpstr>
      <vt:lpstr>Intransitive Verb:</vt:lpstr>
      <vt:lpstr>Auxiliary Verb:</vt:lpstr>
      <vt:lpstr>Auxiliary Verb Examples:</vt:lpstr>
      <vt:lpstr>Moaiz Pervaiz</vt:lpstr>
      <vt:lpstr>PowerPoint Presentation</vt:lpstr>
      <vt:lpstr>ADVERB</vt:lpstr>
      <vt:lpstr>PowerPoint Presentation</vt:lpstr>
      <vt:lpstr>PowerPoint Presentation</vt:lpstr>
      <vt:lpstr>Adverb of Manner</vt:lpstr>
      <vt:lpstr>Adverb of Time</vt:lpstr>
      <vt:lpstr>Adverb of Frequency</vt:lpstr>
      <vt:lpstr>Adverb of Quantity/Degree</vt:lpstr>
      <vt:lpstr>Adverb of Purpose/Reason</vt:lpstr>
      <vt:lpstr>Adverb of Affirmation/Negation</vt:lpstr>
      <vt:lpstr>Formation of Adverbs</vt:lpstr>
      <vt:lpstr>Points to be Noted</vt:lpstr>
      <vt:lpstr> Cont.….. </vt:lpstr>
      <vt:lpstr>Introduction</vt:lpstr>
      <vt:lpstr>Preposition</vt:lpstr>
      <vt:lpstr>Common prepositions</vt:lpstr>
      <vt:lpstr>Classification of Preposition</vt:lpstr>
      <vt:lpstr>Preposition with nouns, adjectives, verbs</vt:lpstr>
      <vt:lpstr>Preposition phrase as a Noun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Hammad</cp:lastModifiedBy>
  <cp:revision>2</cp:revision>
  <dcterms:created xsi:type="dcterms:W3CDTF">2020-03-26T18:58:18Z</dcterms:created>
  <dcterms:modified xsi:type="dcterms:W3CDTF">2020-03-26T18:03:02Z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LastSaved">
    <vt:filetime>2020-03-26T00:00:00Z</vt:filetime>
  </property>
</Properties>
</file>